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15"/>
  </p:notesMasterIdLst>
  <p:handoutMasterIdLst>
    <p:handoutMasterId r:id="rId16"/>
  </p:handoutMasterIdLst>
  <p:sldIdLst>
    <p:sldId id="354" r:id="rId2"/>
    <p:sldId id="355" r:id="rId3"/>
    <p:sldId id="356" r:id="rId4"/>
    <p:sldId id="357" r:id="rId5"/>
    <p:sldId id="358" r:id="rId6"/>
    <p:sldId id="359" r:id="rId7"/>
    <p:sldId id="360" r:id="rId8"/>
    <p:sldId id="361" r:id="rId9"/>
    <p:sldId id="371" r:id="rId10"/>
    <p:sldId id="369" r:id="rId11"/>
    <p:sldId id="373" r:id="rId12"/>
    <p:sldId id="374" r:id="rId13"/>
    <p:sldId id="370" r:id="rId14"/>
  </p:sldIdLst>
  <p:sldSz cx="9144000" cy="6858000" type="screen4x3"/>
  <p:notesSz cx="7010400" cy="9236075"/>
  <p:defaultTextStyle>
    <a:defPPr>
      <a:defRPr lang="en-AU"/>
    </a:defPPr>
    <a:lvl1pPr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1pPr>
    <a:lvl2pPr marL="4572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2pPr>
    <a:lvl3pPr marL="9144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3pPr>
    <a:lvl4pPr marL="13716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4pPr>
    <a:lvl5pPr marL="18288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5pPr>
    <a:lvl6pPr marL="2286000" algn="l" defTabSz="914400" rtl="0" eaLnBrk="1" latinLnBrk="0" hangingPunct="1">
      <a:defRPr sz="2400" kern="1200">
        <a:solidFill>
          <a:srgbClr val="A50E29"/>
        </a:solidFill>
        <a:latin typeface="Arial" charset="0"/>
        <a:ea typeface="+mn-ea"/>
        <a:cs typeface="+mn-cs"/>
      </a:defRPr>
    </a:lvl6pPr>
    <a:lvl7pPr marL="2743200" algn="l" defTabSz="914400" rtl="0" eaLnBrk="1" latinLnBrk="0" hangingPunct="1">
      <a:defRPr sz="2400" kern="1200">
        <a:solidFill>
          <a:srgbClr val="A50E29"/>
        </a:solidFill>
        <a:latin typeface="Arial" charset="0"/>
        <a:ea typeface="+mn-ea"/>
        <a:cs typeface="+mn-cs"/>
      </a:defRPr>
    </a:lvl7pPr>
    <a:lvl8pPr marL="3200400" algn="l" defTabSz="914400" rtl="0" eaLnBrk="1" latinLnBrk="0" hangingPunct="1">
      <a:defRPr sz="2400" kern="1200">
        <a:solidFill>
          <a:srgbClr val="A50E29"/>
        </a:solidFill>
        <a:latin typeface="Arial" charset="0"/>
        <a:ea typeface="+mn-ea"/>
        <a:cs typeface="+mn-cs"/>
      </a:defRPr>
    </a:lvl8pPr>
    <a:lvl9pPr marL="3657600" algn="l" defTabSz="914400" rtl="0" eaLnBrk="1" latinLnBrk="0" hangingPunct="1">
      <a:defRPr sz="2400" kern="1200">
        <a:solidFill>
          <a:srgbClr val="A50E29"/>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1207">
          <p15:clr>
            <a:srgbClr val="A4A3A4"/>
          </p15:clr>
        </p15:guide>
        <p15:guide id="4" orient="horz" pos="1616">
          <p15:clr>
            <a:srgbClr val="A4A3A4"/>
          </p15:clr>
        </p15:guide>
        <p15:guide id="5" pos="158" userDrawn="1">
          <p15:clr>
            <a:srgbClr val="A4A3A4"/>
          </p15:clr>
        </p15:guide>
        <p15:guide id="6" pos="2782">
          <p15:clr>
            <a:srgbClr val="A4A3A4"/>
          </p15:clr>
        </p15:guide>
        <p15:guide id="7" pos="2985">
          <p15:clr>
            <a:srgbClr val="A4A3A4"/>
          </p15:clr>
        </p15:guide>
        <p15:guide id="8" pos="5382">
          <p15:clr>
            <a:srgbClr val="A4A3A4"/>
          </p15:clr>
        </p15:guide>
      </p15:sldGuideLst>
    </p:ext>
    <p:ext uri="{2D200454-40CA-4A62-9FC3-DE9A4176ACB9}">
      <p15:notesGuideLst xmlns:p15="http://schemas.microsoft.com/office/powerpoint/2012/main" xmlns="">
        <p15:guide id="1" orient="horz" pos="2951" userDrawn="1">
          <p15:clr>
            <a:srgbClr val="A4A3A4"/>
          </p15:clr>
        </p15:guide>
        <p15:guide id="2" pos="2237" userDrawn="1">
          <p15:clr>
            <a:srgbClr val="A4A3A4"/>
          </p15:clr>
        </p15:guide>
        <p15:guide id="3" orient="horz" pos="2909">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0028"/>
    <a:srgbClr val="A3AD00"/>
    <a:srgbClr val="5F5F5F"/>
    <a:srgbClr val="A2AD00"/>
    <a:srgbClr val="6773B6"/>
    <a:srgbClr val="EBB700"/>
    <a:srgbClr val="A51930"/>
    <a:srgbClr val="404143"/>
    <a:srgbClr val="A50E29"/>
    <a:srgbClr val="C8A0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68" autoAdjust="0"/>
    <p:restoredTop sz="89385" autoAdjust="0"/>
  </p:normalViewPr>
  <p:slideViewPr>
    <p:cSldViewPr>
      <p:cViewPr>
        <p:scale>
          <a:sx n="125" d="100"/>
          <a:sy n="125" d="100"/>
        </p:scale>
        <p:origin x="-1224" y="-24"/>
      </p:cViewPr>
      <p:guideLst>
        <p:guide orient="horz" pos="2160"/>
        <p:guide orient="horz" pos="1207"/>
        <p:guide orient="horz" pos="1616"/>
        <p:guide pos="2880"/>
        <p:guide pos="158"/>
        <p:guide pos="2782"/>
        <p:guide pos="2985"/>
        <p:guide pos="53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048" y="102"/>
      </p:cViewPr>
      <p:guideLst>
        <p:guide orient="horz" pos="2951"/>
        <p:guide orient="horz" pos="2909"/>
        <p:guide pos="2237"/>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2"/>
            <a:ext cx="3038145" cy="462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05" tIns="46252" rIns="92505" bIns="46252" numCol="1" anchor="t" anchorCtr="0" compatLnSpc="1">
            <a:prstTxWarp prst="textNoShape">
              <a:avLst/>
            </a:prstTxWarp>
          </a:bodyPr>
          <a:lstStyle>
            <a:lvl1pPr defTabSz="925416">
              <a:spcBef>
                <a:spcPct val="0"/>
              </a:spcBef>
              <a:buClrTx/>
              <a:buFontTx/>
              <a:buNone/>
              <a:defRPr sz="1300">
                <a:solidFill>
                  <a:schemeClr val="tx1"/>
                </a:solidFill>
                <a:latin typeface="Times New Roman" pitchFamily="18" charset="0"/>
              </a:defRPr>
            </a:lvl1pPr>
          </a:lstStyle>
          <a:p>
            <a:endParaRPr lang="en-AU" dirty="0"/>
          </a:p>
        </p:txBody>
      </p:sp>
      <p:sp>
        <p:nvSpPr>
          <p:cNvPr id="8195" name="Rectangle 3"/>
          <p:cNvSpPr>
            <a:spLocks noGrp="1" noChangeArrowheads="1"/>
          </p:cNvSpPr>
          <p:nvPr>
            <p:ph type="dt" sz="quarter" idx="1"/>
          </p:nvPr>
        </p:nvSpPr>
        <p:spPr bwMode="auto">
          <a:xfrm>
            <a:off x="3972258" y="2"/>
            <a:ext cx="3038144" cy="462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05" tIns="46252" rIns="92505" bIns="46252" numCol="1" anchor="t" anchorCtr="0" compatLnSpc="1">
            <a:prstTxWarp prst="textNoShape">
              <a:avLst/>
            </a:prstTxWarp>
          </a:bodyPr>
          <a:lstStyle>
            <a:lvl1pPr algn="r" defTabSz="925416">
              <a:spcBef>
                <a:spcPct val="0"/>
              </a:spcBef>
              <a:buClrTx/>
              <a:buFontTx/>
              <a:buNone/>
              <a:defRPr sz="1300">
                <a:solidFill>
                  <a:schemeClr val="tx1"/>
                </a:solidFill>
                <a:latin typeface="Times New Roman" pitchFamily="18" charset="0"/>
              </a:defRPr>
            </a:lvl1pPr>
          </a:lstStyle>
          <a:p>
            <a:endParaRPr lang="en-AU" dirty="0"/>
          </a:p>
        </p:txBody>
      </p:sp>
      <p:sp>
        <p:nvSpPr>
          <p:cNvPr id="8196" name="Rectangle 4"/>
          <p:cNvSpPr>
            <a:spLocks noGrp="1" noChangeArrowheads="1"/>
          </p:cNvSpPr>
          <p:nvPr>
            <p:ph type="ftr" sz="quarter" idx="2"/>
          </p:nvPr>
        </p:nvSpPr>
        <p:spPr bwMode="auto">
          <a:xfrm>
            <a:off x="0" y="8773356"/>
            <a:ext cx="3038145" cy="462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05" tIns="46252" rIns="92505" bIns="46252" numCol="1" anchor="b" anchorCtr="0" compatLnSpc="1">
            <a:prstTxWarp prst="textNoShape">
              <a:avLst/>
            </a:prstTxWarp>
          </a:bodyPr>
          <a:lstStyle>
            <a:lvl1pPr defTabSz="925416">
              <a:spcBef>
                <a:spcPct val="0"/>
              </a:spcBef>
              <a:buClrTx/>
              <a:buFontTx/>
              <a:buNone/>
              <a:defRPr sz="1300">
                <a:solidFill>
                  <a:schemeClr val="tx1"/>
                </a:solidFill>
                <a:latin typeface="Times New Roman" pitchFamily="18" charset="0"/>
              </a:defRPr>
            </a:lvl1pPr>
          </a:lstStyle>
          <a:p>
            <a:endParaRPr lang="en-AU" dirty="0"/>
          </a:p>
        </p:txBody>
      </p:sp>
      <p:sp>
        <p:nvSpPr>
          <p:cNvPr id="8197" name="Rectangle 5"/>
          <p:cNvSpPr>
            <a:spLocks noGrp="1" noChangeArrowheads="1"/>
          </p:cNvSpPr>
          <p:nvPr>
            <p:ph type="sldNum" sz="quarter" idx="3"/>
          </p:nvPr>
        </p:nvSpPr>
        <p:spPr bwMode="auto">
          <a:xfrm>
            <a:off x="3972258" y="8773356"/>
            <a:ext cx="3038144" cy="462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05" tIns="46252" rIns="92505" bIns="46252" numCol="1" anchor="b" anchorCtr="0" compatLnSpc="1">
            <a:prstTxWarp prst="textNoShape">
              <a:avLst/>
            </a:prstTxWarp>
          </a:bodyPr>
          <a:lstStyle>
            <a:lvl1pPr algn="r" defTabSz="925416">
              <a:spcBef>
                <a:spcPct val="0"/>
              </a:spcBef>
              <a:buClrTx/>
              <a:buFontTx/>
              <a:buNone/>
              <a:defRPr sz="1300">
                <a:solidFill>
                  <a:schemeClr val="tx1"/>
                </a:solidFill>
                <a:latin typeface="Times New Roman" pitchFamily="18" charset="0"/>
              </a:defRPr>
            </a:lvl1pPr>
          </a:lstStyle>
          <a:p>
            <a:fld id="{C735B90B-3CCC-4A7F-A6BA-1EE2215F859D}" type="slidenum">
              <a:rPr lang="en-AU"/>
              <a:pPr/>
              <a:t>‹#›</a:t>
            </a:fld>
            <a:endParaRPr lang="en-AU" dirty="0"/>
          </a:p>
        </p:txBody>
      </p:sp>
    </p:spTree>
    <p:extLst>
      <p:ext uri="{BB962C8B-B14F-4D97-AF65-F5344CB8AC3E}">
        <p14:creationId xmlns:p14="http://schemas.microsoft.com/office/powerpoint/2010/main" val="3170772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2"/>
            <a:ext cx="3038145" cy="462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05" tIns="46252" rIns="92505" bIns="46252" numCol="1" anchor="t" anchorCtr="0" compatLnSpc="1">
            <a:prstTxWarp prst="textNoShape">
              <a:avLst/>
            </a:prstTxWarp>
          </a:bodyPr>
          <a:lstStyle>
            <a:lvl1pPr defTabSz="925416">
              <a:spcBef>
                <a:spcPct val="0"/>
              </a:spcBef>
              <a:buClrTx/>
              <a:buFontTx/>
              <a:buNone/>
              <a:defRPr sz="1300">
                <a:solidFill>
                  <a:schemeClr val="tx1"/>
                </a:solidFill>
                <a:latin typeface="Times New Roman" pitchFamily="18" charset="0"/>
              </a:defRPr>
            </a:lvl1pPr>
          </a:lstStyle>
          <a:p>
            <a:endParaRPr lang="en-AU" dirty="0"/>
          </a:p>
        </p:txBody>
      </p:sp>
      <p:sp>
        <p:nvSpPr>
          <p:cNvPr id="10243" name="Rectangle 3"/>
          <p:cNvSpPr>
            <a:spLocks noGrp="1" noChangeArrowheads="1"/>
          </p:cNvSpPr>
          <p:nvPr>
            <p:ph type="dt" idx="1"/>
          </p:nvPr>
        </p:nvSpPr>
        <p:spPr bwMode="auto">
          <a:xfrm>
            <a:off x="3972258" y="2"/>
            <a:ext cx="3038144" cy="462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05" tIns="46252" rIns="92505" bIns="46252" numCol="1" anchor="t" anchorCtr="0" compatLnSpc="1">
            <a:prstTxWarp prst="textNoShape">
              <a:avLst/>
            </a:prstTxWarp>
          </a:bodyPr>
          <a:lstStyle>
            <a:lvl1pPr algn="r" defTabSz="925416">
              <a:spcBef>
                <a:spcPct val="0"/>
              </a:spcBef>
              <a:buClrTx/>
              <a:buFontTx/>
              <a:buNone/>
              <a:defRPr sz="1300">
                <a:solidFill>
                  <a:schemeClr val="tx1"/>
                </a:solidFill>
                <a:latin typeface="Times New Roman" pitchFamily="18" charset="0"/>
              </a:defRPr>
            </a:lvl1pPr>
          </a:lstStyle>
          <a:p>
            <a:endParaRPr lang="en-AU" dirty="0"/>
          </a:p>
        </p:txBody>
      </p:sp>
      <p:sp>
        <p:nvSpPr>
          <p:cNvPr id="10244" name="Rectangle 4"/>
          <p:cNvSpPr>
            <a:spLocks noGrp="1" noRot="1" noChangeAspect="1" noChangeArrowheads="1" noTextEdit="1"/>
          </p:cNvSpPr>
          <p:nvPr>
            <p:ph type="sldImg" idx="2"/>
          </p:nvPr>
        </p:nvSpPr>
        <p:spPr bwMode="auto">
          <a:xfrm>
            <a:off x="1196975" y="693738"/>
            <a:ext cx="4616450" cy="346233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934112" y="4387443"/>
            <a:ext cx="5142177" cy="4155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05" tIns="46252" rIns="92505" bIns="46252"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46" name="Rectangle 6"/>
          <p:cNvSpPr>
            <a:spLocks noGrp="1" noChangeArrowheads="1"/>
          </p:cNvSpPr>
          <p:nvPr>
            <p:ph type="ftr" sz="quarter" idx="4"/>
          </p:nvPr>
        </p:nvSpPr>
        <p:spPr bwMode="auto">
          <a:xfrm>
            <a:off x="0" y="8773356"/>
            <a:ext cx="3038145" cy="462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05" tIns="46252" rIns="92505" bIns="46252" numCol="1" anchor="b" anchorCtr="0" compatLnSpc="1">
            <a:prstTxWarp prst="textNoShape">
              <a:avLst/>
            </a:prstTxWarp>
          </a:bodyPr>
          <a:lstStyle>
            <a:lvl1pPr defTabSz="925416">
              <a:spcBef>
                <a:spcPct val="0"/>
              </a:spcBef>
              <a:buClrTx/>
              <a:buFontTx/>
              <a:buNone/>
              <a:defRPr sz="1300">
                <a:solidFill>
                  <a:schemeClr val="tx1"/>
                </a:solidFill>
                <a:latin typeface="Times New Roman" pitchFamily="18" charset="0"/>
              </a:defRPr>
            </a:lvl1pPr>
          </a:lstStyle>
          <a:p>
            <a:endParaRPr lang="en-AU" dirty="0"/>
          </a:p>
        </p:txBody>
      </p:sp>
      <p:sp>
        <p:nvSpPr>
          <p:cNvPr id="10247" name="Rectangle 7"/>
          <p:cNvSpPr>
            <a:spLocks noGrp="1" noChangeArrowheads="1"/>
          </p:cNvSpPr>
          <p:nvPr>
            <p:ph type="sldNum" sz="quarter" idx="5"/>
          </p:nvPr>
        </p:nvSpPr>
        <p:spPr bwMode="auto">
          <a:xfrm>
            <a:off x="3972258" y="8773356"/>
            <a:ext cx="3038144" cy="462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05" tIns="46252" rIns="92505" bIns="46252" numCol="1" anchor="b" anchorCtr="0" compatLnSpc="1">
            <a:prstTxWarp prst="textNoShape">
              <a:avLst/>
            </a:prstTxWarp>
          </a:bodyPr>
          <a:lstStyle>
            <a:lvl1pPr algn="r" defTabSz="925416">
              <a:spcBef>
                <a:spcPct val="0"/>
              </a:spcBef>
              <a:buClrTx/>
              <a:buFontTx/>
              <a:buNone/>
              <a:defRPr sz="1300">
                <a:solidFill>
                  <a:schemeClr val="tx1"/>
                </a:solidFill>
                <a:latin typeface="Times New Roman" pitchFamily="18" charset="0"/>
              </a:defRPr>
            </a:lvl1pPr>
          </a:lstStyle>
          <a:p>
            <a:fld id="{5BAFD5B6-36AD-48C5-867C-C5940AE28F53}" type="slidenum">
              <a:rPr lang="en-AU"/>
              <a:pPr/>
              <a:t>‹#›</a:t>
            </a:fld>
            <a:endParaRPr lang="en-AU" dirty="0"/>
          </a:p>
        </p:txBody>
      </p:sp>
    </p:spTree>
    <p:extLst>
      <p:ext uri="{BB962C8B-B14F-4D97-AF65-F5344CB8AC3E}">
        <p14:creationId xmlns:p14="http://schemas.microsoft.com/office/powerpoint/2010/main" val="29255171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AFD5B6-36AD-48C5-867C-C5940AE28F53}" type="slidenum">
              <a:rPr lang="en-AU" smtClean="0"/>
              <a:pPr/>
              <a:t>2</a:t>
            </a:fld>
            <a:endParaRPr lang="en-AU" dirty="0"/>
          </a:p>
        </p:txBody>
      </p:sp>
    </p:spTree>
    <p:extLst>
      <p:ext uri="{BB962C8B-B14F-4D97-AF65-F5344CB8AC3E}">
        <p14:creationId xmlns:p14="http://schemas.microsoft.com/office/powerpoint/2010/main" val="115386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6991451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1612" y="1828800"/>
            <a:ext cx="7920000" cy="553998"/>
          </a:xfrm>
        </p:spPr>
        <p:txBody>
          <a:bodyPr/>
          <a:lstStyle>
            <a:lvl1pPr>
              <a:defRPr sz="3600">
                <a:solidFill>
                  <a:schemeClr val="tx1"/>
                </a:solidFill>
              </a:defRPr>
            </a:lvl1pPr>
          </a:lstStyle>
          <a:p>
            <a:pPr lvl="0"/>
            <a:r>
              <a:rPr lang="en-US" noProof="0" dirty="0" smtClean="0"/>
              <a:t>Click to edit Master title style</a:t>
            </a:r>
            <a:endParaRPr lang="en-AU" noProof="0" dirty="0" smtClean="0"/>
          </a:p>
        </p:txBody>
      </p:sp>
      <p:sp>
        <p:nvSpPr>
          <p:cNvPr id="2071" name="Rectangle 23"/>
          <p:cNvSpPr>
            <a:spLocks noGrp="1" noChangeArrowheads="1"/>
          </p:cNvSpPr>
          <p:nvPr>
            <p:ph type="subTitle" sz="quarter" idx="1"/>
          </p:nvPr>
        </p:nvSpPr>
        <p:spPr>
          <a:xfrm>
            <a:off x="601612" y="2707200"/>
            <a:ext cx="7920000" cy="903287"/>
          </a:xfrm>
        </p:spPr>
        <p:txBody>
          <a:bodyPr/>
          <a:lstStyle>
            <a:lvl1pPr marL="0" indent="0">
              <a:buFont typeface="Arial" charset="0"/>
              <a:buNone/>
              <a:defRPr>
                <a:solidFill>
                  <a:schemeClr val="accent1"/>
                </a:solidFill>
              </a:defRPr>
            </a:lvl1pPr>
          </a:lstStyle>
          <a:p>
            <a:pPr lvl="0"/>
            <a:r>
              <a:rPr lang="en-US" noProof="0" smtClean="0"/>
              <a:t>Click to edit Master subtitle style</a:t>
            </a:r>
            <a:endParaRPr lang="en-AU" noProof="0" dirty="0" smtClean="0"/>
          </a:p>
        </p:txBody>
      </p:sp>
      <p:sp>
        <p:nvSpPr>
          <p:cNvPr id="4" name="BMDisclaimer"/>
          <p:cNvSpPr txBox="1"/>
          <p:nvPr/>
        </p:nvSpPr>
        <p:spPr>
          <a:xfrm>
            <a:off x="601200" y="6107068"/>
            <a:ext cx="7920000" cy="492443"/>
          </a:xfrm>
          <a:prstGeom prst="rect">
            <a:avLst/>
          </a:prstGeom>
          <a:noFill/>
        </p:spPr>
        <p:txBody>
          <a:bodyPr wrap="square" lIns="0" tIns="0" rIns="0" bIns="0" rtlCol="0" anchor="b" anchorCtr="0">
            <a:spAutoFit/>
          </a:bodyPr>
          <a:lstStyle/>
          <a:p>
            <a:pPr>
              <a:spcBef>
                <a:spcPts val="0"/>
              </a:spcBef>
              <a:spcAft>
                <a:spcPts val="600"/>
              </a:spcAft>
            </a:pPr>
            <a:r>
              <a:rPr lang="en-US" sz="800" dirty="0" smtClean="0">
                <a:solidFill>
                  <a:srgbClr val="404143"/>
                </a:solidFill>
              </a:rPr>
              <a:t>Baker &amp; McKenzie LLP is a member firm of Baker &amp; McKenzie International, a Swiss Verein with member law firms around the world.  In accordance with the common terminology used in professional service organizations, reference to a "partner" means a person who is a partner, or equivalent, in such a law firm.  Similarly, reference to an "office" means an office of any such law firm.</a:t>
            </a:r>
            <a:br>
              <a:rPr lang="en-US" sz="800" dirty="0" smtClean="0">
                <a:solidFill>
                  <a:srgbClr val="404143"/>
                </a:solidFill>
              </a:rPr>
            </a:br>
            <a:r>
              <a:rPr lang="en-US" sz="800" dirty="0" smtClean="0">
                <a:solidFill>
                  <a:srgbClr val="404143"/>
                </a:solidFill>
              </a:rPr>
              <a:t>© 2016 Baker &amp; </a:t>
            </a:r>
            <a:r>
              <a:rPr lang="en-US" sz="800" smtClean="0">
                <a:solidFill>
                  <a:srgbClr val="404143"/>
                </a:solidFill>
              </a:rPr>
              <a:t>McKenzie LLP						</a:t>
            </a:r>
            <a:endParaRPr lang="en-AU" sz="800" dirty="0">
              <a:solidFill>
                <a:srgbClr val="404143"/>
              </a:solidFill>
            </a:endParaRPr>
          </a:p>
        </p:txBody>
      </p:sp>
      <p:sp>
        <p:nvSpPr>
          <p:cNvPr id="10" name="Text Placeholder 9"/>
          <p:cNvSpPr>
            <a:spLocks noGrp="1"/>
          </p:cNvSpPr>
          <p:nvPr>
            <p:ph type="body" sz="quarter" idx="12" hasCustomPrompt="1"/>
          </p:nvPr>
        </p:nvSpPr>
        <p:spPr>
          <a:xfrm>
            <a:off x="601200" y="3711600"/>
            <a:ext cx="7920000" cy="457200"/>
          </a:xfrm>
        </p:spPr>
        <p:txBody>
          <a:bodyPr/>
          <a:lstStyle>
            <a:lvl1pPr marL="0" indent="0">
              <a:buNone/>
              <a:defRPr sz="1600">
                <a:solidFill>
                  <a:schemeClr val="tx1"/>
                </a:solidFill>
                <a:latin typeface="Arial" pitchFamily="34" charset="0"/>
                <a:cs typeface="Arial" pitchFamily="34" charset="0"/>
              </a:defRPr>
            </a:lvl1pPr>
          </a:lstStyle>
          <a:p>
            <a:pPr lvl="0"/>
            <a:r>
              <a:rPr lang="en-AU" dirty="0" smtClean="0"/>
              <a:t>Click here to add event and presenter information</a:t>
            </a:r>
            <a:endParaRPr lang="en-AU" dirty="0"/>
          </a:p>
        </p:txBody>
      </p:sp>
      <p:sp>
        <p:nvSpPr>
          <p:cNvPr id="12" name="Text Placeholder 11"/>
          <p:cNvSpPr>
            <a:spLocks noGrp="1"/>
          </p:cNvSpPr>
          <p:nvPr>
            <p:ph type="body" sz="quarter" idx="13" hasCustomPrompt="1"/>
          </p:nvPr>
        </p:nvSpPr>
        <p:spPr>
          <a:xfrm>
            <a:off x="601200" y="4827600"/>
            <a:ext cx="7920000" cy="457200"/>
          </a:xfrm>
        </p:spPr>
        <p:txBody>
          <a:bodyPr/>
          <a:lstStyle>
            <a:lvl1pPr marL="0" indent="0">
              <a:buNone/>
              <a:defRPr sz="1800" baseline="0">
                <a:solidFill>
                  <a:schemeClr val="tx1"/>
                </a:solidFill>
                <a:latin typeface="Arial" pitchFamily="34" charset="0"/>
                <a:cs typeface="Arial" pitchFamily="34" charset="0"/>
              </a:defRPr>
            </a:lvl1pPr>
          </a:lstStyle>
          <a:p>
            <a:pPr lvl="0"/>
            <a:r>
              <a:rPr lang="en-AU" sz="1800" dirty="0" smtClean="0">
                <a:latin typeface="Arial" pitchFamily="34" charset="0"/>
                <a:cs typeface="Arial" pitchFamily="34" charset="0"/>
              </a:rPr>
              <a:t>Click here to add co-brand</a:t>
            </a:r>
            <a:endParaRPr lang="en-AU" dirty="0"/>
          </a:p>
        </p:txBody>
      </p:sp>
      <p:pic>
        <p:nvPicPr>
          <p:cNvPr id="2" name="BM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60000"/>
            <a:ext cx="9144000" cy="552841"/>
          </a:xfrm>
          <a:prstGeom prst="rect">
            <a:avLst/>
          </a:prstGeom>
        </p:spPr>
      </p:pic>
    </p:spTree>
    <p:extLst>
      <p:ext uri="{BB962C8B-B14F-4D97-AF65-F5344CB8AC3E}">
        <p14:creationId xmlns:p14="http://schemas.microsoft.com/office/powerpoint/2010/main" val="379001172"/>
      </p:ext>
    </p:extLst>
  </p:cSld>
  <p:clrMapOvr>
    <a:masterClrMapping/>
  </p:clrMapOvr>
  <p:transition/>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Green Section Transition">
    <p:bg>
      <p:bgPr>
        <a:solidFill>
          <a:schemeClr val="accent4"/>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10300" y="4648200"/>
            <a:ext cx="7920000" cy="1477328"/>
          </a:xfrm>
        </p:spPr>
        <p:txBody>
          <a:bodyPr anchor="b" anchorCtr="0"/>
          <a:lstStyle>
            <a:lvl1pPr>
              <a:defRPr sz="4800">
                <a:solidFill>
                  <a:schemeClr val="bg1"/>
                </a:solidFill>
                <a:latin typeface="+mn-lt"/>
              </a:defRPr>
            </a:lvl1pPr>
          </a:lstStyle>
          <a:p>
            <a:r>
              <a:rPr lang="en-US" dirty="0" smtClean="0"/>
              <a:t/>
            </a:r>
            <a:br>
              <a:rPr lang="en-US" dirty="0" smtClean="0"/>
            </a:br>
            <a:r>
              <a:rPr lang="en-US" dirty="0" smtClean="0"/>
              <a:t>Click to edit Master title style</a:t>
            </a:r>
            <a:endParaRPr lang="en-AU" dirty="0"/>
          </a:p>
        </p:txBody>
      </p:sp>
      <p:sp>
        <p:nvSpPr>
          <p:cNvPr id="6" name="Content Placeholder 2"/>
          <p:cNvSpPr>
            <a:spLocks noGrp="1"/>
          </p:cNvSpPr>
          <p:nvPr>
            <p:ph idx="1"/>
          </p:nvPr>
        </p:nvSpPr>
        <p:spPr>
          <a:xfrm>
            <a:off x="612000" y="901700"/>
            <a:ext cx="7920000" cy="37465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97150467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Grey Section Transition">
    <p:bg>
      <p:bgPr>
        <a:solidFill>
          <a:schemeClr val="accent5"/>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610300" y="4648200"/>
            <a:ext cx="7920000" cy="1477328"/>
          </a:xfrm>
        </p:spPr>
        <p:txBody>
          <a:bodyPr anchor="b" anchorCtr="0"/>
          <a:lstStyle>
            <a:lvl1pPr>
              <a:defRPr sz="4800">
                <a:solidFill>
                  <a:schemeClr val="bg1"/>
                </a:solidFill>
                <a:latin typeface="+mn-lt"/>
              </a:defRPr>
            </a:lvl1pPr>
          </a:lstStyle>
          <a:p>
            <a:r>
              <a:rPr lang="en-US" dirty="0" smtClean="0"/>
              <a:t/>
            </a:r>
            <a:br>
              <a:rPr lang="en-US" dirty="0" smtClean="0"/>
            </a:br>
            <a:r>
              <a:rPr lang="en-US" dirty="0" smtClean="0"/>
              <a:t>Click to edit Master title style</a:t>
            </a:r>
            <a:endParaRPr lang="en-AU" dirty="0"/>
          </a:p>
        </p:txBody>
      </p:sp>
      <p:sp>
        <p:nvSpPr>
          <p:cNvPr id="6" name="Content Placeholder 2"/>
          <p:cNvSpPr>
            <a:spLocks noGrp="1"/>
          </p:cNvSpPr>
          <p:nvPr>
            <p:ph idx="1"/>
          </p:nvPr>
        </p:nvSpPr>
        <p:spPr>
          <a:xfrm>
            <a:off x="612000" y="901700"/>
            <a:ext cx="7920000" cy="37465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13170639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urgundy Text Section Transition">
    <p:bg>
      <p:bgPr>
        <a:solidFill>
          <a:schemeClr val="bg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10300" y="4648200"/>
            <a:ext cx="7920000" cy="1477328"/>
          </a:xfrm>
        </p:spPr>
        <p:txBody>
          <a:bodyPr anchor="b" anchorCtr="0"/>
          <a:lstStyle>
            <a:lvl1pPr>
              <a:defRPr sz="4800">
                <a:solidFill>
                  <a:schemeClr val="accent1"/>
                </a:solidFill>
                <a:latin typeface="+mn-lt"/>
              </a:defRPr>
            </a:lvl1pPr>
          </a:lstStyle>
          <a:p>
            <a:r>
              <a:rPr lang="en-US" smtClean="0"/>
              <a:t/>
            </a:r>
            <a:br>
              <a:rPr lang="en-US" smtClean="0"/>
            </a:br>
            <a:r>
              <a:rPr lang="en-US" smtClean="0"/>
              <a:t>Click </a:t>
            </a:r>
            <a:r>
              <a:rPr lang="en-US" dirty="0" smtClean="0"/>
              <a:t>to edit Master title style</a:t>
            </a:r>
            <a:endParaRPr lang="en-AU" dirty="0"/>
          </a:p>
        </p:txBody>
      </p:sp>
      <p:sp>
        <p:nvSpPr>
          <p:cNvPr id="7" name="Content Placeholder 2"/>
          <p:cNvSpPr>
            <a:spLocks noGrp="1"/>
          </p:cNvSpPr>
          <p:nvPr>
            <p:ph idx="1"/>
          </p:nvPr>
        </p:nvSpPr>
        <p:spPr>
          <a:xfrm>
            <a:off x="612000" y="901700"/>
            <a:ext cx="7920000" cy="3746500"/>
          </a:xfrm>
        </p:spPr>
        <p:txBody>
          <a:bodyPr/>
          <a:lstStyle>
            <a:lvl1pPr>
              <a:buClr>
                <a:schemeClr val="accent1"/>
              </a:buClr>
              <a:defRPr>
                <a:solidFill>
                  <a:schemeClr val="accent1"/>
                </a:solidFill>
              </a:defRPr>
            </a:lvl1pPr>
            <a:lvl2pPr>
              <a:buClr>
                <a:schemeClr val="accent1"/>
              </a:buClr>
              <a:defRPr>
                <a:solidFill>
                  <a:schemeClr val="accent1"/>
                </a:solidFill>
              </a:defRPr>
            </a:lvl2pPr>
            <a:lvl3pPr>
              <a:buClr>
                <a:schemeClr val="accent1"/>
              </a:buClr>
              <a:defRPr>
                <a:solidFill>
                  <a:schemeClr val="accent1"/>
                </a:solidFill>
              </a:defRPr>
            </a:lvl3pPr>
            <a:lvl4pPr>
              <a:buClr>
                <a:schemeClr val="accent1"/>
              </a:buClr>
              <a:defRPr>
                <a:solidFill>
                  <a:schemeClr val="accent1"/>
                </a:solidFill>
              </a:defRPr>
            </a:lvl4pPr>
            <a:lvl5pPr>
              <a:buClr>
                <a:schemeClr val="accent1"/>
              </a:buClr>
              <a:defRPr>
                <a:solidFill>
                  <a:schemeClr val="accent1"/>
                </a:solidFill>
              </a:defRPr>
            </a:lvl5pPr>
            <a:lvl6pPr>
              <a:defRPr>
                <a:solidFill>
                  <a:schemeClr val="accent1"/>
                </a:solidFill>
              </a:defRPr>
            </a:lvl6pPr>
            <a:lvl7pPr>
              <a:defRPr>
                <a:solidFill>
                  <a:schemeClr val="accent1"/>
                </a:solidFill>
              </a:defRPr>
            </a:lvl7pPr>
            <a:lvl8pPr>
              <a:defRPr>
                <a:solidFill>
                  <a:schemeClr val="accent1"/>
                </a:solidFill>
              </a:defRPr>
            </a:lvl8pPr>
            <a:lvl9pPr>
              <a:defRPr>
                <a:solidFill>
                  <a:schemeClr val="accent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282561450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Yellow Text Section Transition">
    <p:bg>
      <p:bgPr>
        <a:solidFill>
          <a:schemeClr val="bg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10300" y="4648200"/>
            <a:ext cx="7920000" cy="1477328"/>
          </a:xfrm>
        </p:spPr>
        <p:txBody>
          <a:bodyPr anchor="b" anchorCtr="0"/>
          <a:lstStyle>
            <a:lvl1pPr>
              <a:defRPr sz="4800">
                <a:solidFill>
                  <a:schemeClr val="accent2"/>
                </a:solidFill>
                <a:latin typeface="+mn-lt"/>
              </a:defRPr>
            </a:lvl1pPr>
          </a:lstStyle>
          <a:p>
            <a:r>
              <a:rPr lang="en-US" smtClean="0"/>
              <a:t/>
            </a:r>
            <a:br>
              <a:rPr lang="en-US" smtClean="0"/>
            </a:br>
            <a:r>
              <a:rPr lang="en-US" smtClean="0"/>
              <a:t>Click </a:t>
            </a:r>
            <a:r>
              <a:rPr lang="en-US" dirty="0" smtClean="0"/>
              <a:t>to edit Master title style</a:t>
            </a:r>
            <a:endParaRPr lang="en-AU" dirty="0"/>
          </a:p>
        </p:txBody>
      </p:sp>
      <p:sp>
        <p:nvSpPr>
          <p:cNvPr id="7" name="Content Placeholder 2"/>
          <p:cNvSpPr>
            <a:spLocks noGrp="1"/>
          </p:cNvSpPr>
          <p:nvPr>
            <p:ph idx="1"/>
          </p:nvPr>
        </p:nvSpPr>
        <p:spPr>
          <a:xfrm>
            <a:off x="612000" y="901700"/>
            <a:ext cx="7920000" cy="3746500"/>
          </a:xfrm>
        </p:spPr>
        <p:txBody>
          <a:bodyPr/>
          <a:lstStyle>
            <a:lvl1pPr>
              <a:buClr>
                <a:schemeClr val="accent2"/>
              </a:buClr>
              <a:defRPr>
                <a:solidFill>
                  <a:schemeClr val="accent2"/>
                </a:solidFill>
              </a:defRPr>
            </a:lvl1pPr>
            <a:lvl2pPr>
              <a:buClr>
                <a:schemeClr val="accent2"/>
              </a:buClr>
              <a:defRPr>
                <a:solidFill>
                  <a:schemeClr val="accent2"/>
                </a:solidFill>
              </a:defRPr>
            </a:lvl2pPr>
            <a:lvl3pPr>
              <a:buClr>
                <a:schemeClr val="accent2"/>
              </a:buClr>
              <a:defRPr>
                <a:solidFill>
                  <a:schemeClr val="accent2"/>
                </a:solidFill>
              </a:defRPr>
            </a:lvl3pPr>
            <a:lvl4pPr>
              <a:buClr>
                <a:schemeClr val="accent2"/>
              </a:buClr>
              <a:defRPr>
                <a:solidFill>
                  <a:schemeClr val="accent2"/>
                </a:solidFill>
              </a:defRPr>
            </a:lvl4pPr>
            <a:lvl5pPr>
              <a:buClr>
                <a:schemeClr val="accent2"/>
              </a:buClr>
              <a:defRPr>
                <a:solidFill>
                  <a:schemeClr val="accent2"/>
                </a:solidFill>
              </a:defRPr>
            </a:lvl5pPr>
            <a:lvl6pPr>
              <a:defRPr>
                <a:solidFill>
                  <a:schemeClr val="accent2"/>
                </a:solidFill>
              </a:defRPr>
            </a:lvl6pPr>
            <a:lvl7pPr>
              <a:buClr>
                <a:schemeClr val="accent2"/>
              </a:buClr>
              <a:defRPr>
                <a:solidFill>
                  <a:schemeClr val="accent2"/>
                </a:solidFill>
              </a:defRPr>
            </a:lvl7pPr>
            <a:lvl8pPr>
              <a:buClr>
                <a:schemeClr val="accent2"/>
              </a:buClr>
              <a:defRPr>
                <a:solidFill>
                  <a:schemeClr val="accent2"/>
                </a:solidFill>
              </a:defRPr>
            </a:lvl8pPr>
            <a:lvl9pPr>
              <a:buClr>
                <a:schemeClr val="accent2"/>
              </a:buClr>
              <a:defRPr>
                <a:solidFill>
                  <a:schemeClr val="accent2"/>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67344939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ue Text Section Transition">
    <p:bg>
      <p:bgPr>
        <a:solidFill>
          <a:schemeClr val="bg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10300" y="4648200"/>
            <a:ext cx="7920000" cy="1477328"/>
          </a:xfrm>
        </p:spPr>
        <p:txBody>
          <a:bodyPr anchor="b" anchorCtr="0"/>
          <a:lstStyle>
            <a:lvl1pPr>
              <a:defRPr sz="4800">
                <a:solidFill>
                  <a:schemeClr val="accent3"/>
                </a:solidFill>
                <a:latin typeface="+mn-lt"/>
              </a:defRPr>
            </a:lvl1pPr>
          </a:lstStyle>
          <a:p>
            <a:r>
              <a:rPr lang="en-US" smtClean="0"/>
              <a:t/>
            </a:r>
            <a:br>
              <a:rPr lang="en-US" smtClean="0"/>
            </a:br>
            <a:r>
              <a:rPr lang="en-US" smtClean="0"/>
              <a:t>Click </a:t>
            </a:r>
            <a:r>
              <a:rPr lang="en-US" dirty="0" smtClean="0"/>
              <a:t>to edit Master title style</a:t>
            </a:r>
            <a:endParaRPr lang="en-AU" dirty="0"/>
          </a:p>
        </p:txBody>
      </p:sp>
      <p:sp>
        <p:nvSpPr>
          <p:cNvPr id="7" name="Content Placeholder 2"/>
          <p:cNvSpPr>
            <a:spLocks noGrp="1"/>
          </p:cNvSpPr>
          <p:nvPr>
            <p:ph idx="1"/>
          </p:nvPr>
        </p:nvSpPr>
        <p:spPr>
          <a:xfrm>
            <a:off x="612000" y="901700"/>
            <a:ext cx="7920000" cy="3746500"/>
          </a:xfrm>
        </p:spPr>
        <p:txBody>
          <a:bodyPr/>
          <a:lstStyle>
            <a:lvl1pPr>
              <a:buClr>
                <a:schemeClr val="accent3"/>
              </a:buClr>
              <a:defRPr>
                <a:solidFill>
                  <a:schemeClr val="accent3"/>
                </a:solidFill>
              </a:defRPr>
            </a:lvl1pPr>
            <a:lvl2pPr>
              <a:buClr>
                <a:schemeClr val="accent3"/>
              </a:buClr>
              <a:defRPr>
                <a:solidFill>
                  <a:schemeClr val="accent3"/>
                </a:solidFill>
              </a:defRPr>
            </a:lvl2pPr>
            <a:lvl3pPr>
              <a:buClr>
                <a:schemeClr val="accent3"/>
              </a:buClr>
              <a:defRPr>
                <a:solidFill>
                  <a:schemeClr val="accent3"/>
                </a:solidFill>
              </a:defRPr>
            </a:lvl3pPr>
            <a:lvl4pPr>
              <a:buClr>
                <a:schemeClr val="accent3"/>
              </a:buClr>
              <a:defRPr>
                <a:solidFill>
                  <a:schemeClr val="accent3"/>
                </a:solidFill>
              </a:defRPr>
            </a:lvl4pPr>
            <a:lvl5pPr>
              <a:buClr>
                <a:schemeClr val="accent3"/>
              </a:buClr>
              <a:defRPr>
                <a:solidFill>
                  <a:schemeClr val="accent3"/>
                </a:solidFill>
              </a:defRPr>
            </a:lvl5pPr>
            <a:lvl6pPr>
              <a:defRPr>
                <a:solidFill>
                  <a:schemeClr val="accent3"/>
                </a:solidFill>
              </a:defRPr>
            </a:lvl6pPr>
            <a:lvl7pPr>
              <a:buClr>
                <a:schemeClr val="accent3"/>
              </a:buClr>
              <a:defRPr>
                <a:solidFill>
                  <a:schemeClr val="accent3"/>
                </a:solidFill>
              </a:defRPr>
            </a:lvl7pPr>
            <a:lvl8pPr>
              <a:buClr>
                <a:schemeClr val="accent3"/>
              </a:buClr>
              <a:defRPr>
                <a:solidFill>
                  <a:schemeClr val="accent3"/>
                </a:solidFill>
              </a:defRPr>
            </a:lvl8pPr>
            <a:lvl9pPr>
              <a:buClr>
                <a:schemeClr val="accent3"/>
              </a:buClr>
              <a:defRPr>
                <a:solidFill>
                  <a:schemeClr val="accent3"/>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210302598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Green Text Section Transition">
    <p:bg>
      <p:bgPr>
        <a:solidFill>
          <a:schemeClr val="bg1"/>
        </a:soli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610300" y="4648200"/>
            <a:ext cx="7920000" cy="1477328"/>
          </a:xfrm>
        </p:spPr>
        <p:txBody>
          <a:bodyPr anchor="b" anchorCtr="0"/>
          <a:lstStyle>
            <a:lvl1pPr>
              <a:defRPr sz="4800">
                <a:solidFill>
                  <a:schemeClr val="accent4"/>
                </a:solidFill>
                <a:latin typeface="+mn-lt"/>
              </a:defRPr>
            </a:lvl1pPr>
          </a:lstStyle>
          <a:p>
            <a:r>
              <a:rPr lang="en-US" smtClean="0"/>
              <a:t/>
            </a:r>
            <a:br>
              <a:rPr lang="en-US" smtClean="0"/>
            </a:br>
            <a:r>
              <a:rPr lang="en-US" smtClean="0"/>
              <a:t>Click </a:t>
            </a:r>
            <a:r>
              <a:rPr lang="en-US" dirty="0" smtClean="0"/>
              <a:t>to edit Master title style</a:t>
            </a:r>
            <a:endParaRPr lang="en-AU" dirty="0"/>
          </a:p>
        </p:txBody>
      </p:sp>
      <p:sp>
        <p:nvSpPr>
          <p:cNvPr id="9" name="Content Placeholder 2"/>
          <p:cNvSpPr>
            <a:spLocks noGrp="1"/>
          </p:cNvSpPr>
          <p:nvPr>
            <p:ph idx="1"/>
          </p:nvPr>
        </p:nvSpPr>
        <p:spPr>
          <a:xfrm>
            <a:off x="612000" y="901700"/>
            <a:ext cx="7920000" cy="3746500"/>
          </a:xfrm>
        </p:spPr>
        <p:txBody>
          <a:bodyPr/>
          <a:lstStyle>
            <a:lvl1pPr>
              <a:buClr>
                <a:schemeClr val="accent4"/>
              </a:buClr>
              <a:defRPr>
                <a:solidFill>
                  <a:schemeClr val="accent4"/>
                </a:solidFill>
              </a:defRPr>
            </a:lvl1pPr>
            <a:lvl2pPr>
              <a:buClr>
                <a:schemeClr val="accent4"/>
              </a:buClr>
              <a:defRPr>
                <a:solidFill>
                  <a:schemeClr val="accent4"/>
                </a:solidFill>
              </a:defRPr>
            </a:lvl2pPr>
            <a:lvl3pPr>
              <a:buClr>
                <a:schemeClr val="accent4"/>
              </a:buClr>
              <a:defRPr>
                <a:solidFill>
                  <a:schemeClr val="accent4"/>
                </a:solidFill>
              </a:defRPr>
            </a:lvl3pPr>
            <a:lvl4pPr>
              <a:buClr>
                <a:schemeClr val="accent4"/>
              </a:buClr>
              <a:defRPr>
                <a:solidFill>
                  <a:schemeClr val="accent4"/>
                </a:solidFill>
              </a:defRPr>
            </a:lvl4pPr>
            <a:lvl5pPr>
              <a:buClr>
                <a:schemeClr val="accent4"/>
              </a:buClr>
              <a:defRPr>
                <a:solidFill>
                  <a:schemeClr val="accent4"/>
                </a:solidFill>
              </a:defRPr>
            </a:lvl5pPr>
            <a:lvl6pPr>
              <a:defRPr>
                <a:solidFill>
                  <a:schemeClr val="accent4"/>
                </a:solidFill>
              </a:defRPr>
            </a:lvl6pPr>
            <a:lvl7pPr>
              <a:buClr>
                <a:schemeClr val="accent4"/>
              </a:buClr>
              <a:defRPr>
                <a:solidFill>
                  <a:schemeClr val="accent4"/>
                </a:solidFill>
              </a:defRPr>
            </a:lvl7pPr>
            <a:lvl8pPr>
              <a:buClr>
                <a:schemeClr val="accent4"/>
              </a:buClr>
              <a:defRPr>
                <a:solidFill>
                  <a:schemeClr val="accent4"/>
                </a:solidFill>
              </a:defRPr>
            </a:lvl8pPr>
            <a:lvl9pPr>
              <a:buClr>
                <a:schemeClr val="accent4"/>
              </a:buClr>
              <a:defRPr>
                <a:solidFill>
                  <a:schemeClr val="accent4"/>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167200683"/>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Grey Text Section Transition">
    <p:bg>
      <p:bgPr>
        <a:solidFill>
          <a:schemeClr val="bg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10300" y="4648200"/>
            <a:ext cx="7920000" cy="1477328"/>
          </a:xfrm>
        </p:spPr>
        <p:txBody>
          <a:bodyPr anchor="b" anchorCtr="0"/>
          <a:lstStyle>
            <a:lvl1pPr>
              <a:defRPr sz="4800">
                <a:solidFill>
                  <a:schemeClr val="tx1"/>
                </a:solidFill>
                <a:latin typeface="+mn-lt"/>
              </a:defRPr>
            </a:lvl1pPr>
          </a:lstStyle>
          <a:p>
            <a:r>
              <a:rPr lang="en-US" smtClean="0"/>
              <a:t/>
            </a:r>
            <a:br>
              <a:rPr lang="en-US" smtClean="0"/>
            </a:br>
            <a:r>
              <a:rPr lang="en-US" smtClean="0"/>
              <a:t>Click </a:t>
            </a:r>
            <a:r>
              <a:rPr lang="en-US" dirty="0" smtClean="0"/>
              <a:t>to edit Master title style</a:t>
            </a:r>
            <a:endParaRPr lang="en-AU" dirty="0"/>
          </a:p>
        </p:txBody>
      </p:sp>
      <p:sp>
        <p:nvSpPr>
          <p:cNvPr id="6" name="Content Placeholder 2"/>
          <p:cNvSpPr>
            <a:spLocks noGrp="1"/>
          </p:cNvSpPr>
          <p:nvPr>
            <p:ph idx="1"/>
          </p:nvPr>
        </p:nvSpPr>
        <p:spPr>
          <a:xfrm>
            <a:off x="612000" y="901700"/>
            <a:ext cx="7920000" cy="3746500"/>
          </a:xfrm>
        </p:spPr>
        <p:txBody>
          <a:bodyPr/>
          <a:lstStyle>
            <a:lvl1pPr>
              <a:buClr>
                <a:srgbClr val="5F5F5F"/>
              </a:buClr>
              <a:defRPr>
                <a:solidFill>
                  <a:schemeClr val="tx1"/>
                </a:solidFill>
              </a:defRPr>
            </a:lvl1pPr>
            <a:lvl2pPr>
              <a:buClr>
                <a:srgbClr val="5F5F5F"/>
              </a:buClr>
              <a:defRPr>
                <a:solidFill>
                  <a:schemeClr val="tx1"/>
                </a:solidFill>
              </a:defRPr>
            </a:lvl2pPr>
            <a:lvl3pPr>
              <a:buClr>
                <a:srgbClr val="5F5F5F"/>
              </a:buClr>
              <a:defRPr>
                <a:solidFill>
                  <a:schemeClr val="tx1"/>
                </a:solidFill>
              </a:defRPr>
            </a:lvl3pPr>
            <a:lvl4pPr>
              <a:buClr>
                <a:srgbClr val="5F5F5F"/>
              </a:buClr>
              <a:defRPr>
                <a:solidFill>
                  <a:schemeClr val="tx1"/>
                </a:solidFill>
              </a:defRPr>
            </a:lvl4pPr>
            <a:lvl5pPr>
              <a:buClr>
                <a:srgbClr val="5F5F5F"/>
              </a:buClr>
              <a:defRPr>
                <a:solidFill>
                  <a:schemeClr val="tx1"/>
                </a:solidFill>
              </a:defRPr>
            </a:lvl5pPr>
            <a:lvl7pPr>
              <a:buClr>
                <a:schemeClr val="accent5"/>
              </a:buClr>
              <a:defRPr/>
            </a:lvl7pPr>
            <a:lvl8pPr>
              <a:buClr>
                <a:schemeClr val="accent5"/>
              </a:buClr>
              <a:defRPr/>
            </a:lvl8pPr>
            <a:lvl9pPr>
              <a:buClr>
                <a:schemeClr val="accent5"/>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159261914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Final Slide">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601612" y="1828800"/>
            <a:ext cx="7920000" cy="553998"/>
          </a:xfrm>
        </p:spPr>
        <p:txBody>
          <a:bodyPr/>
          <a:lstStyle>
            <a:lvl1pPr>
              <a:defRPr sz="3600">
                <a:solidFill>
                  <a:schemeClr val="tx1"/>
                </a:solidFill>
              </a:defRPr>
            </a:lvl1pPr>
          </a:lstStyle>
          <a:p>
            <a:pPr lvl="0"/>
            <a:r>
              <a:rPr lang="en-US" noProof="0" dirty="0" smtClean="0"/>
              <a:t>Click to edit Master title style</a:t>
            </a:r>
            <a:endParaRPr lang="en-AU" noProof="0" dirty="0" smtClean="0"/>
          </a:p>
        </p:txBody>
      </p:sp>
      <p:sp>
        <p:nvSpPr>
          <p:cNvPr id="5" name="Rectangle 23"/>
          <p:cNvSpPr>
            <a:spLocks noGrp="1" noChangeArrowheads="1"/>
          </p:cNvSpPr>
          <p:nvPr>
            <p:ph type="subTitle" sz="quarter" idx="1"/>
          </p:nvPr>
        </p:nvSpPr>
        <p:spPr>
          <a:xfrm>
            <a:off x="601612" y="2707200"/>
            <a:ext cx="7920000" cy="903287"/>
          </a:xfrm>
        </p:spPr>
        <p:txBody>
          <a:bodyPr/>
          <a:lstStyle>
            <a:lvl1pPr marL="0" indent="0">
              <a:buFont typeface="Arial" charset="0"/>
              <a:buNone/>
              <a:defRPr>
                <a:solidFill>
                  <a:schemeClr val="accent1"/>
                </a:solidFill>
              </a:defRPr>
            </a:lvl1pPr>
          </a:lstStyle>
          <a:p>
            <a:pPr lvl="0"/>
            <a:r>
              <a:rPr lang="en-US" noProof="0" dirty="0" smtClean="0"/>
              <a:t>Click to edit Master subtitle style</a:t>
            </a:r>
            <a:endParaRPr lang="en-AU" noProof="0" dirty="0" smtClean="0"/>
          </a:p>
        </p:txBody>
      </p:sp>
      <p:sp>
        <p:nvSpPr>
          <p:cNvPr id="6" name="BMDisclaimer"/>
          <p:cNvSpPr txBox="1"/>
          <p:nvPr/>
        </p:nvSpPr>
        <p:spPr>
          <a:xfrm>
            <a:off x="601200" y="6107068"/>
            <a:ext cx="7920000" cy="492443"/>
          </a:xfrm>
          <a:prstGeom prst="rect">
            <a:avLst/>
          </a:prstGeom>
          <a:noFill/>
        </p:spPr>
        <p:txBody>
          <a:bodyPr wrap="square" lIns="0" tIns="0" rIns="0" bIns="0" rtlCol="0" anchor="b" anchorCtr="0">
            <a:spAutoFit/>
          </a:bodyPr>
          <a:lstStyle/>
          <a:p>
            <a:pPr>
              <a:spcBef>
                <a:spcPts val="0"/>
              </a:spcBef>
              <a:spcAft>
                <a:spcPts val="600"/>
              </a:spcAft>
            </a:pPr>
            <a:r>
              <a:rPr lang="en-US" sz="800" dirty="0" smtClean="0">
                <a:solidFill>
                  <a:schemeClr val="tx1"/>
                </a:solidFill>
              </a:rPr>
              <a:t>Baker &amp; McKenzie LLP is a member firm of Baker &amp; McKenzie International, a Swiss Verein with member law firms around the world.  In accordance with the common terminology used in professional service organizations, reference to a "partner" means a person who is a partner, or equivalent, in such a law firm.  Similarly, reference to an "office" means an office of any such law firm.</a:t>
            </a:r>
            <a:br>
              <a:rPr lang="en-US" sz="800" dirty="0" smtClean="0">
                <a:solidFill>
                  <a:schemeClr val="tx1"/>
                </a:solidFill>
              </a:rPr>
            </a:br>
            <a:r>
              <a:rPr lang="en-US" sz="800" dirty="0" smtClean="0">
                <a:solidFill>
                  <a:schemeClr val="tx1"/>
                </a:solidFill>
              </a:rPr>
              <a:t>© 2016 Baker &amp; McKenzie LLP</a:t>
            </a:r>
            <a:endParaRPr lang="en-AU" sz="800" dirty="0">
              <a:solidFill>
                <a:schemeClr val="tx1"/>
              </a:solidFill>
            </a:endParaRPr>
          </a:p>
        </p:txBody>
      </p:sp>
      <p:pic>
        <p:nvPicPr>
          <p:cNvPr id="2" name="BM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60000"/>
            <a:ext cx="9144000" cy="552841"/>
          </a:xfrm>
          <a:prstGeom prst="rect">
            <a:avLst/>
          </a:prstGeom>
        </p:spPr>
      </p:pic>
    </p:spTree>
  </p:cSld>
  <p:clrMapOvr>
    <a:masterClrMapping/>
  </p:clrMapOvr>
  <p:transition/>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a:lvl1pPr>
          </a:lstStyle>
          <a:p>
            <a:fld id="{E439E4F6-2607-4A03-99F9-7BC62CFC729C}" type="slidenum">
              <a:rPr lang="en-AU" smtClean="0"/>
              <a:pPr/>
              <a:t>‹#›</a:t>
            </a:fld>
            <a:endParaRPr lang="en-AU" dirty="0"/>
          </a:p>
        </p:txBody>
      </p:sp>
      <p:sp>
        <p:nvSpPr>
          <p:cNvPr id="6" name="Rectangle 2"/>
          <p:cNvSpPr>
            <a:spLocks noGrp="1" noChangeArrowheads="1"/>
          </p:cNvSpPr>
          <p:nvPr>
            <p:ph type="title"/>
          </p:nvPr>
        </p:nvSpPr>
        <p:spPr bwMode="auto">
          <a:xfrm>
            <a:off x="599652" y="1489074"/>
            <a:ext cx="79200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noAutofit/>
          </a:bodyPr>
          <a:lstStyle/>
          <a:p>
            <a:pPr lvl="0"/>
            <a:r>
              <a:rPr lang="en-US" smtClean="0"/>
              <a:t>Click to edit Master title style</a:t>
            </a:r>
            <a:endParaRPr lang="en-AU" dirty="0" smtClean="0"/>
          </a:p>
        </p:txBody>
      </p:sp>
      <p:sp>
        <p:nvSpPr>
          <p:cNvPr id="7" name="Rectangle 3"/>
          <p:cNvSpPr>
            <a:spLocks noGrp="1" noChangeArrowheads="1"/>
          </p:cNvSpPr>
          <p:nvPr>
            <p:ph idx="1"/>
          </p:nvPr>
        </p:nvSpPr>
        <p:spPr bwMode="auto">
          <a:xfrm>
            <a:off x="599652" y="2247900"/>
            <a:ext cx="7920000"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buFont typeface="Arial" panose="020B0604020202020204" pitchFamily="34" charset="0"/>
              <a:buChar char="•"/>
              <a:defRPr/>
            </a:lvl1pPr>
            <a:lvl2pPr marL="900000" indent="-450000">
              <a:buFont typeface="Arial" panose="020B0604020202020204" pitchFamily="34" charset="0"/>
              <a:buChar char="•"/>
              <a:defRPr/>
            </a:lvl2pPr>
            <a:lvl3pPr marL="1350000" indent="-450000">
              <a:buFont typeface="Arial" panose="020B0604020202020204" pitchFamily="34" charset="0"/>
              <a:buChar char="•"/>
              <a:defRPr/>
            </a:lvl3pPr>
            <a:lvl4pPr marL="1800000" indent="-450000">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smtClean="0"/>
          </a:p>
        </p:txBody>
      </p:sp>
      <p:sp>
        <p:nvSpPr>
          <p:cNvPr id="2" name="Footer Placeholder 1"/>
          <p:cNvSpPr>
            <a:spLocks noGrp="1"/>
          </p:cNvSpPr>
          <p:nvPr>
            <p:ph type="ftr" sz="quarter" idx="12"/>
          </p:nvPr>
        </p:nvSpPr>
        <p:spPr/>
        <p:txBody>
          <a:bodyPr/>
          <a:lstStyle/>
          <a:p>
            <a:endParaRPr lang="en-CA" dirty="0"/>
          </a:p>
        </p:txBody>
      </p:sp>
    </p:spTree>
    <p:extLst>
      <p:ext uri="{BB962C8B-B14F-4D97-AF65-F5344CB8AC3E}">
        <p14:creationId xmlns:p14="http://schemas.microsoft.com/office/powerpoint/2010/main" val="116358165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anel)">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lvl1pPr>
              <a:defRPr/>
            </a:lvl1pPr>
          </a:lstStyle>
          <a:p>
            <a:fld id="{DAA87465-EF2B-4EE1-9BA6-5E23AE4C173C}" type="slidenum">
              <a:rPr lang="en-AU" smtClean="0"/>
              <a:pPr/>
              <a:t>‹#›</a:t>
            </a:fld>
            <a:endParaRPr lang="en-AU" dirty="0"/>
          </a:p>
        </p:txBody>
      </p:sp>
      <p:sp>
        <p:nvSpPr>
          <p:cNvPr id="7" name="Rectangle 2"/>
          <p:cNvSpPr>
            <a:spLocks noGrp="1" noChangeArrowheads="1"/>
          </p:cNvSpPr>
          <p:nvPr>
            <p:ph type="title"/>
          </p:nvPr>
        </p:nvSpPr>
        <p:spPr bwMode="auto">
          <a:xfrm>
            <a:off x="599652" y="1489074"/>
            <a:ext cx="79200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noAutofit/>
          </a:bodyPr>
          <a:lstStyle/>
          <a:p>
            <a:pPr lvl="0"/>
            <a:r>
              <a:rPr lang="en-US" smtClean="0"/>
              <a:t>Click to edit Master title style</a:t>
            </a:r>
            <a:endParaRPr lang="en-AU" dirty="0" smtClean="0"/>
          </a:p>
        </p:txBody>
      </p:sp>
      <p:sp>
        <p:nvSpPr>
          <p:cNvPr id="8" name="Rectangle 3"/>
          <p:cNvSpPr>
            <a:spLocks noGrp="1" noChangeArrowheads="1"/>
          </p:cNvSpPr>
          <p:nvPr>
            <p:ph idx="1"/>
          </p:nvPr>
        </p:nvSpPr>
        <p:spPr bwMode="auto">
          <a:xfrm>
            <a:off x="599652" y="2247900"/>
            <a:ext cx="3816773"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70000" indent="-270000">
              <a:defRPr/>
            </a:lvl1pPr>
            <a:lvl2pPr marL="540000" indent="-270000">
              <a:defRPr/>
            </a:lvl2pPr>
            <a:lvl3pPr marL="810000" indent="-270000">
              <a:defRPr/>
            </a:lvl3pPr>
            <a:lvl4pPr marL="1080000" indent="-270000">
              <a:defRPr/>
            </a:lvl4pPr>
            <a:lvl5pPr>
              <a:defRPr/>
            </a:lvl5pPr>
            <a:lvl7pPr marL="270000" indent="-270000">
              <a:defRPr/>
            </a:lvl7pPr>
            <a:lvl8pPr marL="270000" indent="-270000">
              <a:defRPr/>
            </a:lvl8pPr>
            <a:lvl9pPr marL="540000" indent="-270000">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
        <p:nvSpPr>
          <p:cNvPr id="11" name="Rectangle 3"/>
          <p:cNvSpPr>
            <a:spLocks noGrp="1" noChangeArrowheads="1"/>
          </p:cNvSpPr>
          <p:nvPr>
            <p:ph idx="12"/>
          </p:nvPr>
        </p:nvSpPr>
        <p:spPr bwMode="auto">
          <a:xfrm>
            <a:off x="4716016" y="2247900"/>
            <a:ext cx="3816773"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70000" indent="-270000">
              <a:defRPr/>
            </a:lvl1pPr>
            <a:lvl2pPr marL="540000" indent="-270000">
              <a:defRPr/>
            </a:lvl2pPr>
            <a:lvl3pPr marL="810000" indent="-270000">
              <a:defRPr/>
            </a:lvl3pPr>
            <a:lvl4pPr marL="1080000" indent="-270000">
              <a:defRPr/>
            </a:lvl4pPr>
            <a:lvl5pPr>
              <a:defRPr/>
            </a:lvl5pPr>
            <a:lvl7pPr marL="270000" indent="-270000">
              <a:defRPr/>
            </a:lvl7pPr>
            <a:lvl8pPr marL="270000" indent="-270000">
              <a:defRPr/>
            </a:lvl8pPr>
            <a:lvl9pPr marL="540000" indent="-270000">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
        <p:nvSpPr>
          <p:cNvPr id="2" name="Footer Placeholder 1"/>
          <p:cNvSpPr>
            <a:spLocks noGrp="1"/>
          </p:cNvSpPr>
          <p:nvPr>
            <p:ph type="ftr" sz="quarter" idx="13"/>
          </p:nvPr>
        </p:nvSpPr>
        <p:spPr/>
        <p:txBody>
          <a:bodyPr/>
          <a:lstStyle/>
          <a:p>
            <a:endParaRPr lang="en-CA" dirty="0"/>
          </a:p>
        </p:txBody>
      </p:sp>
    </p:spTree>
    <p:extLst>
      <p:ext uri="{BB962C8B-B14F-4D97-AF65-F5344CB8AC3E}">
        <p14:creationId xmlns:p14="http://schemas.microsoft.com/office/powerpoint/2010/main" val="1055143051"/>
      </p:ext>
    </p:extLst>
  </p:cSld>
  <p:clrMapOvr>
    <a:masterClrMapping/>
  </p:clrMapOvr>
  <p:transition/>
  <p:extLst mod="1">
    <p:ext uri="{DCECCB84-F9BA-43D5-87BE-67443E8EF086}">
      <p15:sldGuideLst xmlns:p15="http://schemas.microsoft.com/office/powerpoint/2012/main" xmlns="">
        <p15:guide id="1" orient="horz" pos="3793"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vl1pPr>
          </a:lstStyle>
          <a:p>
            <a:fld id="{03068658-1D8E-4345-B6BE-A8597CCA49ED}" type="slidenum">
              <a:rPr lang="en-AU" smtClean="0"/>
              <a:pPr/>
              <a:t>‹#›</a:t>
            </a:fld>
            <a:endParaRPr lang="en-AU" dirty="0"/>
          </a:p>
        </p:txBody>
      </p:sp>
      <p:sp>
        <p:nvSpPr>
          <p:cNvPr id="5" name="Rectangle 2"/>
          <p:cNvSpPr>
            <a:spLocks noGrp="1" noChangeArrowheads="1"/>
          </p:cNvSpPr>
          <p:nvPr>
            <p:ph type="title"/>
          </p:nvPr>
        </p:nvSpPr>
        <p:spPr bwMode="auto">
          <a:xfrm>
            <a:off x="599652" y="1489074"/>
            <a:ext cx="79200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noAutofit/>
          </a:bodyPr>
          <a:lstStyle/>
          <a:p>
            <a:pPr lvl="0"/>
            <a:r>
              <a:rPr lang="en-US" smtClean="0"/>
              <a:t>Click to edit Master title style</a:t>
            </a:r>
            <a:endParaRPr lang="en-AU" dirty="0" smtClean="0"/>
          </a:p>
        </p:txBody>
      </p:sp>
      <p:sp>
        <p:nvSpPr>
          <p:cNvPr id="2" name="Footer Placeholder 1"/>
          <p:cNvSpPr>
            <a:spLocks noGrp="1"/>
          </p:cNvSpPr>
          <p:nvPr>
            <p:ph type="ftr" sz="quarter" idx="12"/>
          </p:nvPr>
        </p:nvSpPr>
        <p:spPr/>
        <p:txBody>
          <a:bodyPr/>
          <a:lstStyle/>
          <a:p>
            <a:endParaRPr lang="en-CA" dirty="0"/>
          </a:p>
        </p:txBody>
      </p:sp>
    </p:spTree>
    <p:extLst>
      <p:ext uri="{BB962C8B-B14F-4D97-AF65-F5344CB8AC3E}">
        <p14:creationId xmlns:p14="http://schemas.microsoft.com/office/powerpoint/2010/main" val="623615152"/>
      </p:ext>
    </p:extLst>
  </p:cSld>
  <p:clrMapOvr>
    <a:masterClrMapping/>
  </p:clrMapOvr>
  <p:transition/>
  <p:extLst mod="1">
    <p:ext uri="{DCECCB84-F9BA-43D5-87BE-67443E8EF086}">
      <p15:sldGuideLst xmlns:p15="http://schemas.microsoft.com/office/powerpoint/2012/main" xmlns="">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 Placeholders">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fld id="{B3239C69-1E4B-40BF-A076-FDA9DE3FDE71}" type="slidenum">
              <a:rPr lang="en-AU" smtClean="0"/>
              <a:pPr/>
              <a:t>‹#›</a:t>
            </a:fld>
            <a:endParaRPr lang="en-AU" dirty="0"/>
          </a:p>
        </p:txBody>
      </p:sp>
      <p:sp>
        <p:nvSpPr>
          <p:cNvPr id="2" name="Footer Placeholder 1"/>
          <p:cNvSpPr>
            <a:spLocks noGrp="1"/>
          </p:cNvSpPr>
          <p:nvPr>
            <p:ph type="ftr" sz="quarter" idx="12"/>
          </p:nvPr>
        </p:nvSpPr>
        <p:spPr/>
        <p:txBody>
          <a:bodyPr/>
          <a:lstStyle/>
          <a:p>
            <a:endParaRPr lang="en-CA" dirty="0"/>
          </a:p>
        </p:txBody>
      </p:sp>
    </p:spTree>
    <p:extLst>
      <p:ext uri="{BB962C8B-B14F-4D97-AF65-F5344CB8AC3E}">
        <p14:creationId xmlns:p14="http://schemas.microsoft.com/office/powerpoint/2010/main" val="230076871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579990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urgundy Section Transition">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10300" y="4648200"/>
            <a:ext cx="7920000" cy="1477328"/>
          </a:xfrm>
        </p:spPr>
        <p:txBody>
          <a:bodyPr anchor="b" anchorCtr="0"/>
          <a:lstStyle>
            <a:lvl1pPr>
              <a:defRPr sz="4800">
                <a:solidFill>
                  <a:schemeClr val="bg1"/>
                </a:solidFill>
                <a:latin typeface="+mn-lt"/>
              </a:defRPr>
            </a:lvl1pPr>
          </a:lstStyle>
          <a:p>
            <a:r>
              <a:rPr lang="en-US" dirty="0" smtClean="0"/>
              <a:t/>
            </a:r>
            <a:br>
              <a:rPr lang="en-US" dirty="0" smtClean="0"/>
            </a:br>
            <a:r>
              <a:rPr lang="en-US" dirty="0" smtClean="0"/>
              <a:t>Click to edit Master title style</a:t>
            </a:r>
            <a:endParaRPr lang="en-AU" dirty="0"/>
          </a:p>
        </p:txBody>
      </p:sp>
      <p:sp>
        <p:nvSpPr>
          <p:cNvPr id="7" name="Content Placeholder 2"/>
          <p:cNvSpPr>
            <a:spLocks noGrp="1"/>
          </p:cNvSpPr>
          <p:nvPr>
            <p:ph idx="1"/>
          </p:nvPr>
        </p:nvSpPr>
        <p:spPr>
          <a:xfrm>
            <a:off x="612000" y="901700"/>
            <a:ext cx="7920000" cy="37465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166967488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Yellow Section Transition">
    <p:bg>
      <p:bgPr>
        <a:solidFill>
          <a:schemeClr val="accent2"/>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10300" y="4648200"/>
            <a:ext cx="7920000" cy="1477328"/>
          </a:xfrm>
        </p:spPr>
        <p:txBody>
          <a:bodyPr anchor="b" anchorCtr="0"/>
          <a:lstStyle>
            <a:lvl1pPr>
              <a:defRPr sz="4800">
                <a:solidFill>
                  <a:schemeClr val="bg1"/>
                </a:solidFill>
                <a:latin typeface="+mn-lt"/>
              </a:defRPr>
            </a:lvl1pPr>
          </a:lstStyle>
          <a:p>
            <a:r>
              <a:rPr lang="en-US" dirty="0" smtClean="0"/>
              <a:t/>
            </a:r>
            <a:br>
              <a:rPr lang="en-US" dirty="0" smtClean="0"/>
            </a:br>
            <a:r>
              <a:rPr lang="en-US" dirty="0" smtClean="0"/>
              <a:t>Click to edit Master title style</a:t>
            </a:r>
            <a:endParaRPr lang="en-AU" dirty="0"/>
          </a:p>
        </p:txBody>
      </p:sp>
      <p:sp>
        <p:nvSpPr>
          <p:cNvPr id="7" name="Content Placeholder 2"/>
          <p:cNvSpPr>
            <a:spLocks noGrp="1"/>
          </p:cNvSpPr>
          <p:nvPr>
            <p:ph idx="1"/>
          </p:nvPr>
        </p:nvSpPr>
        <p:spPr>
          <a:xfrm>
            <a:off x="612000" y="901700"/>
            <a:ext cx="7920000" cy="37465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3761607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lue Section Transition">
    <p:bg>
      <p:bgPr>
        <a:solidFill>
          <a:schemeClr val="accent3"/>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10300" y="4648200"/>
            <a:ext cx="7920000" cy="1477328"/>
          </a:xfrm>
        </p:spPr>
        <p:txBody>
          <a:bodyPr anchor="b" anchorCtr="0"/>
          <a:lstStyle>
            <a:lvl1pPr>
              <a:defRPr sz="4800">
                <a:solidFill>
                  <a:schemeClr val="bg1"/>
                </a:solidFill>
                <a:latin typeface="+mn-lt"/>
              </a:defRPr>
            </a:lvl1pPr>
          </a:lstStyle>
          <a:p>
            <a:r>
              <a:rPr lang="en-US" dirty="0" smtClean="0"/>
              <a:t/>
            </a:r>
            <a:br>
              <a:rPr lang="en-US" dirty="0" smtClean="0"/>
            </a:br>
            <a:r>
              <a:rPr lang="en-US" dirty="0" smtClean="0"/>
              <a:t>Click to edit Master title style</a:t>
            </a:r>
            <a:endParaRPr lang="en-AU" dirty="0"/>
          </a:p>
        </p:txBody>
      </p:sp>
      <p:sp>
        <p:nvSpPr>
          <p:cNvPr id="7" name="Content Placeholder 2"/>
          <p:cNvSpPr>
            <a:spLocks noGrp="1"/>
          </p:cNvSpPr>
          <p:nvPr>
            <p:ph idx="1"/>
          </p:nvPr>
        </p:nvSpPr>
        <p:spPr>
          <a:xfrm>
            <a:off x="612000" y="901700"/>
            <a:ext cx="7920000" cy="37465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Tree>
    <p:extLst>
      <p:ext uri="{BB962C8B-B14F-4D97-AF65-F5344CB8AC3E}">
        <p14:creationId xmlns:p14="http://schemas.microsoft.com/office/powerpoint/2010/main" val="224232502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99652" y="1489074"/>
            <a:ext cx="79200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noAutofit/>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599652" y="2247900"/>
            <a:ext cx="7920000"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smtClean="0"/>
              <a:t>First level bullet</a:t>
            </a:r>
          </a:p>
          <a:p>
            <a:pPr lvl="1"/>
            <a:r>
              <a:rPr lang="en-US" dirty="0" smtClean="0"/>
              <a:t>Second level bullet</a:t>
            </a:r>
          </a:p>
          <a:p>
            <a:pPr lvl="2"/>
            <a:r>
              <a:rPr lang="en-US" dirty="0" smtClean="0"/>
              <a:t>Third level bullet</a:t>
            </a:r>
          </a:p>
          <a:p>
            <a:pPr lvl="3"/>
            <a:r>
              <a:rPr lang="en-US" dirty="0" smtClean="0"/>
              <a:t>Fourth level bullet</a:t>
            </a:r>
          </a:p>
          <a:p>
            <a:pPr lvl="4"/>
            <a:r>
              <a:rPr lang="en-US" dirty="0" smtClean="0"/>
              <a:t>Subtitle</a:t>
            </a:r>
          </a:p>
          <a:p>
            <a:pPr lvl="5"/>
            <a:r>
              <a:rPr lang="en-US" dirty="0" smtClean="0"/>
              <a:t>Normal text</a:t>
            </a:r>
          </a:p>
          <a:p>
            <a:pPr lvl="6"/>
            <a:r>
              <a:rPr lang="en-US" dirty="0" smtClean="0"/>
              <a:t>First number bullet</a:t>
            </a:r>
          </a:p>
          <a:p>
            <a:pPr lvl="7"/>
            <a:r>
              <a:rPr lang="en-US" dirty="0" smtClean="0"/>
              <a:t>Second number bullet</a:t>
            </a:r>
          </a:p>
          <a:p>
            <a:pPr lvl="8"/>
            <a:r>
              <a:rPr lang="en-US" dirty="0" smtClean="0"/>
              <a:t>Third number bullet</a:t>
            </a:r>
          </a:p>
        </p:txBody>
      </p:sp>
      <p:sp>
        <p:nvSpPr>
          <p:cNvPr id="1053" name="Rectangle 29"/>
          <p:cNvSpPr>
            <a:spLocks noGrp="1" noChangeArrowheads="1"/>
          </p:cNvSpPr>
          <p:nvPr>
            <p:ph type="sldNum" sz="quarter" idx="4"/>
          </p:nvPr>
        </p:nvSpPr>
        <p:spPr bwMode="auto">
          <a:xfrm>
            <a:off x="7848600" y="6476400"/>
            <a:ext cx="677863"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spcBef>
                <a:spcPct val="0"/>
              </a:spcBef>
              <a:buClrTx/>
              <a:buFontTx/>
              <a:buNone/>
              <a:defRPr sz="800">
                <a:solidFill>
                  <a:schemeClr val="tx1"/>
                </a:solidFill>
              </a:defRPr>
            </a:lvl1pPr>
          </a:lstStyle>
          <a:p>
            <a:fld id="{B8C3BAB9-2B20-4355-BCA9-0B2608953693}" type="slidenum">
              <a:rPr lang="en-AU" smtClean="0"/>
              <a:pPr/>
              <a:t>‹#›</a:t>
            </a:fld>
            <a:endParaRPr lang="en-AU" dirty="0"/>
          </a:p>
        </p:txBody>
      </p:sp>
      <p:sp>
        <p:nvSpPr>
          <p:cNvPr id="6" name="BMDisclaimer"/>
          <p:cNvSpPr txBox="1"/>
          <p:nvPr/>
        </p:nvSpPr>
        <p:spPr>
          <a:xfrm>
            <a:off x="601200" y="6475511"/>
            <a:ext cx="7200000" cy="123111"/>
          </a:xfrm>
          <a:prstGeom prst="rect">
            <a:avLst/>
          </a:prstGeom>
          <a:noFill/>
        </p:spPr>
        <p:txBody>
          <a:bodyPr wrap="square" lIns="0" tIns="0" rIns="0" bIns="0" rtlCol="0">
            <a:spAutoFit/>
          </a:bodyPr>
          <a:lstStyle/>
          <a:p>
            <a:pPr>
              <a:spcBef>
                <a:spcPts val="0"/>
              </a:spcBef>
              <a:spcAft>
                <a:spcPts val="600"/>
              </a:spcAft>
            </a:pPr>
            <a:r>
              <a:rPr lang="en-AU" sz="800" dirty="0" smtClean="0">
                <a:solidFill>
                  <a:schemeClr val="tx1"/>
                </a:solidFill>
              </a:rPr>
              <a:t>© 2016 Baker &amp; McKenzie LLP</a:t>
            </a:r>
            <a:endParaRPr lang="en-AU" sz="800" dirty="0">
              <a:solidFill>
                <a:schemeClr val="tx1"/>
              </a:solidFill>
            </a:endParaRPr>
          </a:p>
        </p:txBody>
      </p:sp>
      <p:sp>
        <p:nvSpPr>
          <p:cNvPr id="2" name="Footer Placeholder 1"/>
          <p:cNvSpPr>
            <a:spLocks noGrp="1"/>
          </p:cNvSpPr>
          <p:nvPr>
            <p:ph type="ftr" sz="quarter" idx="3"/>
          </p:nvPr>
        </p:nvSpPr>
        <p:spPr>
          <a:xfrm>
            <a:off x="601200" y="6246000"/>
            <a:ext cx="7200000" cy="180000"/>
          </a:xfrm>
          <a:prstGeom prst="rect">
            <a:avLst/>
          </a:prstGeom>
        </p:spPr>
        <p:txBody>
          <a:bodyPr vert="horz" lIns="0" tIns="0" rIns="0" bIns="0" rtlCol="0" anchor="t"/>
          <a:lstStyle>
            <a:lvl1pPr algn="l">
              <a:defRPr sz="800">
                <a:solidFill>
                  <a:schemeClr val="tx1"/>
                </a:solidFill>
              </a:defRPr>
            </a:lvl1pPr>
          </a:lstStyle>
          <a:p>
            <a:endParaRPr lang="en-CA" dirty="0"/>
          </a:p>
        </p:txBody>
      </p:sp>
      <p:pic>
        <p:nvPicPr>
          <p:cNvPr id="3" name="BMLogo"/>
          <p:cNvPicPr>
            <a:picLocks noChangeAspect="1"/>
          </p:cNvPicPr>
          <p:nvPr userDrawn="1"/>
        </p:nvPicPr>
        <p:blipFill rotWithShape="1">
          <a:blip r:embed="rId19" cstate="print">
            <a:extLst>
              <a:ext uri="{28A0092B-C50C-407E-A947-70E740481C1C}">
                <a14:useLocalDpi xmlns:a14="http://schemas.microsoft.com/office/drawing/2010/main" val="0"/>
              </a:ext>
            </a:extLst>
          </a:blip>
          <a:srcRect b="43647"/>
          <a:stretch/>
        </p:blipFill>
        <p:spPr>
          <a:xfrm>
            <a:off x="0" y="360000"/>
            <a:ext cx="9144000" cy="311543"/>
          </a:xfrm>
          <a:prstGeom prst="rect">
            <a:avLst/>
          </a:prstGeom>
        </p:spPr>
      </p:pic>
    </p:spTree>
  </p:cSld>
  <p:clrMap bg1="lt1" tx1="dk1" bg2="lt2" tx2="dk2" accent1="accent1" accent2="accent2" accent3="accent3" accent4="accent4" accent5="accent5" accent6="accent6" hlink="hlink" folHlink="folHlink"/>
  <p:sldLayoutIdLst>
    <p:sldLayoutId id="2147483679" r:id="rId1"/>
    <p:sldLayoutId id="2147483690" r:id="rId2"/>
    <p:sldLayoutId id="2147483694" r:id="rId3"/>
    <p:sldLayoutId id="2147483692" r:id="rId4"/>
    <p:sldLayoutId id="2147483693" r:id="rId5"/>
    <p:sldLayoutId id="2147483697" r:id="rId6"/>
    <p:sldLayoutId id="2147483665" r:id="rId7"/>
    <p:sldLayoutId id="2147483664" r:id="rId8"/>
    <p:sldLayoutId id="2147483663" r:id="rId9"/>
    <p:sldLayoutId id="2147483662" r:id="rId10"/>
    <p:sldLayoutId id="2147483661" r:id="rId11"/>
    <p:sldLayoutId id="2147483671" r:id="rId12"/>
    <p:sldLayoutId id="2147483669" r:id="rId13"/>
    <p:sldLayoutId id="2147483668" r:id="rId14"/>
    <p:sldLayoutId id="2147483667" r:id="rId15"/>
    <p:sldLayoutId id="2147483666" r:id="rId16"/>
    <p:sldLayoutId id="2147483696" r:id="rId17"/>
  </p:sldLayoutIdLst>
  <p:transition/>
  <p:timing>
    <p:tnLst>
      <p:par>
        <p:cTn id="1" dur="indefinite" restart="never" nodeType="tmRoot"/>
      </p:par>
    </p:tnLst>
  </p:timing>
  <p:hf hdr="0" dt="0"/>
  <p:txStyles>
    <p:title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rgbClr val="A50E29"/>
          </a:solidFill>
          <a:latin typeface="Arial" charset="0"/>
        </a:defRPr>
      </a:lvl2pPr>
      <a:lvl3pPr algn="l" rtl="0" eaLnBrk="1" fontAlgn="base" hangingPunct="1">
        <a:spcBef>
          <a:spcPct val="0"/>
        </a:spcBef>
        <a:spcAft>
          <a:spcPct val="0"/>
        </a:spcAft>
        <a:defRPr sz="3200">
          <a:solidFill>
            <a:srgbClr val="A50E29"/>
          </a:solidFill>
          <a:latin typeface="Arial" charset="0"/>
        </a:defRPr>
      </a:lvl3pPr>
      <a:lvl4pPr algn="l" rtl="0" eaLnBrk="1" fontAlgn="base" hangingPunct="1">
        <a:spcBef>
          <a:spcPct val="0"/>
        </a:spcBef>
        <a:spcAft>
          <a:spcPct val="0"/>
        </a:spcAft>
        <a:defRPr sz="3200">
          <a:solidFill>
            <a:srgbClr val="A50E29"/>
          </a:solidFill>
          <a:latin typeface="Arial" charset="0"/>
        </a:defRPr>
      </a:lvl4pPr>
      <a:lvl5pPr algn="l" rtl="0" eaLnBrk="1" fontAlgn="base" hangingPunct="1">
        <a:spcBef>
          <a:spcPct val="0"/>
        </a:spcBef>
        <a:spcAft>
          <a:spcPct val="0"/>
        </a:spcAft>
        <a:defRPr sz="3200">
          <a:solidFill>
            <a:srgbClr val="A50E29"/>
          </a:solidFill>
          <a:latin typeface="Arial" charset="0"/>
        </a:defRPr>
      </a:lvl5pPr>
      <a:lvl6pPr marL="457200" algn="l" rtl="0" eaLnBrk="1" fontAlgn="base" hangingPunct="1">
        <a:spcBef>
          <a:spcPct val="0"/>
        </a:spcBef>
        <a:spcAft>
          <a:spcPct val="0"/>
        </a:spcAft>
        <a:defRPr sz="3200">
          <a:solidFill>
            <a:srgbClr val="A50E29"/>
          </a:solidFill>
          <a:latin typeface="Arial" charset="0"/>
        </a:defRPr>
      </a:lvl6pPr>
      <a:lvl7pPr marL="914400" algn="l" rtl="0" eaLnBrk="1" fontAlgn="base" hangingPunct="1">
        <a:spcBef>
          <a:spcPct val="0"/>
        </a:spcBef>
        <a:spcAft>
          <a:spcPct val="0"/>
        </a:spcAft>
        <a:defRPr sz="3200">
          <a:solidFill>
            <a:srgbClr val="A50E29"/>
          </a:solidFill>
          <a:latin typeface="Arial" charset="0"/>
        </a:defRPr>
      </a:lvl7pPr>
      <a:lvl8pPr marL="1371600" algn="l" rtl="0" eaLnBrk="1" fontAlgn="base" hangingPunct="1">
        <a:spcBef>
          <a:spcPct val="0"/>
        </a:spcBef>
        <a:spcAft>
          <a:spcPct val="0"/>
        </a:spcAft>
        <a:defRPr sz="3200">
          <a:solidFill>
            <a:srgbClr val="A50E29"/>
          </a:solidFill>
          <a:latin typeface="Arial" charset="0"/>
        </a:defRPr>
      </a:lvl8pPr>
      <a:lvl9pPr marL="1828800" algn="l" rtl="0" eaLnBrk="1" fontAlgn="base" hangingPunct="1">
        <a:spcBef>
          <a:spcPct val="0"/>
        </a:spcBef>
        <a:spcAft>
          <a:spcPct val="0"/>
        </a:spcAft>
        <a:defRPr sz="3200">
          <a:solidFill>
            <a:srgbClr val="A50E29"/>
          </a:solidFill>
          <a:latin typeface="Arial" charset="0"/>
        </a:defRPr>
      </a:lvl9pPr>
    </p:titleStyle>
    <p:bodyStyle>
      <a:lvl1pPr marL="450000" indent="-450000" algn="l" rtl="0" eaLnBrk="1" fontAlgn="base" hangingPunct="1">
        <a:spcBef>
          <a:spcPct val="25000"/>
        </a:spcBef>
        <a:spcAft>
          <a:spcPct val="0"/>
        </a:spcAft>
        <a:buClr>
          <a:schemeClr val="accent1"/>
        </a:buClr>
        <a:buFont typeface="Arial" panose="020B0604020202020204" pitchFamily="34" charset="0"/>
        <a:buChar char="•"/>
        <a:defRPr sz="2400" b="0">
          <a:solidFill>
            <a:schemeClr val="tx1"/>
          </a:solidFill>
          <a:latin typeface="+mn-lt"/>
          <a:ea typeface="+mn-ea"/>
          <a:cs typeface="+mn-cs"/>
        </a:defRPr>
      </a:lvl1pPr>
      <a:lvl2pPr marL="900000" indent="-450000" algn="l" rtl="0" eaLnBrk="1" fontAlgn="base" hangingPunct="1">
        <a:spcBef>
          <a:spcPct val="25000"/>
        </a:spcBef>
        <a:spcAft>
          <a:spcPct val="0"/>
        </a:spcAft>
        <a:buClr>
          <a:schemeClr val="accent1"/>
        </a:buClr>
        <a:buFont typeface="Arial" panose="020B0604020202020204" pitchFamily="34" charset="0"/>
        <a:buChar char="•"/>
        <a:defRPr sz="2200">
          <a:solidFill>
            <a:schemeClr val="tx1"/>
          </a:solidFill>
          <a:latin typeface="+mn-lt"/>
        </a:defRPr>
      </a:lvl2pPr>
      <a:lvl3pPr marL="1350000" indent="-450000" algn="l" rtl="0" eaLnBrk="1" fontAlgn="base" hangingPunct="1">
        <a:spcBef>
          <a:spcPct val="25000"/>
        </a:spcBef>
        <a:spcAft>
          <a:spcPct val="0"/>
        </a:spcAft>
        <a:buClr>
          <a:schemeClr val="accent1"/>
        </a:buClr>
        <a:buFont typeface="Arial" panose="020B0604020202020204" pitchFamily="34" charset="0"/>
        <a:buChar char="•"/>
        <a:defRPr sz="2000">
          <a:solidFill>
            <a:schemeClr val="tx1"/>
          </a:solidFill>
          <a:latin typeface="+mn-lt"/>
        </a:defRPr>
      </a:lvl3pPr>
      <a:lvl4pPr marL="1800000" indent="-450000" algn="l" rtl="0" eaLnBrk="1" fontAlgn="base" hangingPunct="1">
        <a:spcBef>
          <a:spcPct val="25000"/>
        </a:spcBef>
        <a:spcAft>
          <a:spcPct val="0"/>
        </a:spcAft>
        <a:buClr>
          <a:schemeClr val="accent1"/>
        </a:buClr>
        <a:buFont typeface="Arial" panose="020B0604020202020204" pitchFamily="34" charset="0"/>
        <a:buChar char="•"/>
        <a:defRPr sz="1800">
          <a:solidFill>
            <a:schemeClr val="tx1"/>
          </a:solidFill>
          <a:latin typeface="+mn-lt"/>
        </a:defRPr>
      </a:lvl4pPr>
      <a:lvl5pPr marL="0" indent="0" algn="l" rtl="0" eaLnBrk="1" fontAlgn="base" hangingPunct="1">
        <a:spcBef>
          <a:spcPct val="25000"/>
        </a:spcBef>
        <a:spcAft>
          <a:spcPct val="0"/>
        </a:spcAft>
        <a:buClr>
          <a:schemeClr val="accent1"/>
        </a:buClr>
        <a:buFontTx/>
        <a:buNone/>
        <a:defRPr sz="2400" b="1">
          <a:solidFill>
            <a:schemeClr val="tx1"/>
          </a:solidFill>
          <a:latin typeface="+mn-lt"/>
        </a:defRPr>
      </a:lvl5pPr>
      <a:lvl6pPr marL="0" indent="0" algn="l" rtl="0" eaLnBrk="1" fontAlgn="base" hangingPunct="1">
        <a:spcBef>
          <a:spcPct val="25000"/>
        </a:spcBef>
        <a:spcAft>
          <a:spcPct val="0"/>
        </a:spcAft>
        <a:buClr>
          <a:srgbClr val="A50E29"/>
        </a:buClr>
        <a:buFontTx/>
        <a:buNone/>
        <a:defRPr sz="2400">
          <a:solidFill>
            <a:schemeClr val="tx1"/>
          </a:solidFill>
          <a:latin typeface="+mn-lt"/>
        </a:defRPr>
      </a:lvl6pPr>
      <a:lvl7pPr marL="450000" indent="-450000" algn="l" rtl="0" eaLnBrk="1" fontAlgn="base" hangingPunct="1">
        <a:spcBef>
          <a:spcPct val="25000"/>
        </a:spcBef>
        <a:spcAft>
          <a:spcPct val="0"/>
        </a:spcAft>
        <a:buClr>
          <a:srgbClr val="A50E29"/>
        </a:buClr>
        <a:buFont typeface="+mj-lt"/>
        <a:buAutoNum type="arabicPeriod"/>
        <a:defRPr sz="2400" baseline="0">
          <a:solidFill>
            <a:schemeClr val="tx1"/>
          </a:solidFill>
          <a:latin typeface="+mn-lt"/>
        </a:defRPr>
      </a:lvl7pPr>
      <a:lvl8pPr marL="450000" indent="-450000" algn="l" rtl="0" eaLnBrk="1" fontAlgn="base" hangingPunct="1">
        <a:spcBef>
          <a:spcPct val="25000"/>
        </a:spcBef>
        <a:spcAft>
          <a:spcPct val="0"/>
        </a:spcAft>
        <a:buClr>
          <a:srgbClr val="A50E29"/>
        </a:buClr>
        <a:buFont typeface="+mj-lt"/>
        <a:buAutoNum type="alphaLcParenR"/>
        <a:defRPr sz="2200" baseline="0">
          <a:solidFill>
            <a:schemeClr val="tx1"/>
          </a:solidFill>
          <a:latin typeface="+mn-lt"/>
        </a:defRPr>
      </a:lvl8pPr>
      <a:lvl9pPr marL="900000" indent="-450000" algn="l" rtl="0" eaLnBrk="1" fontAlgn="base" hangingPunct="1">
        <a:spcBef>
          <a:spcPct val="25000"/>
        </a:spcBef>
        <a:spcAft>
          <a:spcPct val="0"/>
        </a:spcAft>
        <a:buClr>
          <a:srgbClr val="A50E29"/>
        </a:buClr>
        <a:buFont typeface="+mj-lt"/>
        <a:buAutoNum type="alphaUcPeriod"/>
        <a:defRPr sz="2000" baseline="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601612" y="2492896"/>
            <a:ext cx="7920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noAutofit/>
          </a:bodyPr>
          <a:lst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rgbClr val="A50E29"/>
                </a:solidFill>
                <a:latin typeface="Arial" charset="0"/>
              </a:defRPr>
            </a:lvl2pPr>
            <a:lvl3pPr algn="l" rtl="0" eaLnBrk="1" fontAlgn="base" hangingPunct="1">
              <a:spcBef>
                <a:spcPct val="0"/>
              </a:spcBef>
              <a:spcAft>
                <a:spcPct val="0"/>
              </a:spcAft>
              <a:defRPr sz="3200">
                <a:solidFill>
                  <a:srgbClr val="A50E29"/>
                </a:solidFill>
                <a:latin typeface="Arial" charset="0"/>
              </a:defRPr>
            </a:lvl3pPr>
            <a:lvl4pPr algn="l" rtl="0" eaLnBrk="1" fontAlgn="base" hangingPunct="1">
              <a:spcBef>
                <a:spcPct val="0"/>
              </a:spcBef>
              <a:spcAft>
                <a:spcPct val="0"/>
              </a:spcAft>
              <a:defRPr sz="3200">
                <a:solidFill>
                  <a:srgbClr val="A50E29"/>
                </a:solidFill>
                <a:latin typeface="Arial" charset="0"/>
              </a:defRPr>
            </a:lvl4pPr>
            <a:lvl5pPr algn="l" rtl="0" eaLnBrk="1" fontAlgn="base" hangingPunct="1">
              <a:spcBef>
                <a:spcPct val="0"/>
              </a:spcBef>
              <a:spcAft>
                <a:spcPct val="0"/>
              </a:spcAft>
              <a:defRPr sz="3200">
                <a:solidFill>
                  <a:srgbClr val="A50E29"/>
                </a:solidFill>
                <a:latin typeface="Arial" charset="0"/>
              </a:defRPr>
            </a:lvl5pPr>
            <a:lvl6pPr marL="457200" algn="l" rtl="0" eaLnBrk="1" fontAlgn="base" hangingPunct="1">
              <a:spcBef>
                <a:spcPct val="0"/>
              </a:spcBef>
              <a:spcAft>
                <a:spcPct val="0"/>
              </a:spcAft>
              <a:defRPr sz="3200">
                <a:solidFill>
                  <a:srgbClr val="A50E29"/>
                </a:solidFill>
                <a:latin typeface="Arial" charset="0"/>
              </a:defRPr>
            </a:lvl6pPr>
            <a:lvl7pPr marL="914400" algn="l" rtl="0" eaLnBrk="1" fontAlgn="base" hangingPunct="1">
              <a:spcBef>
                <a:spcPct val="0"/>
              </a:spcBef>
              <a:spcAft>
                <a:spcPct val="0"/>
              </a:spcAft>
              <a:defRPr sz="3200">
                <a:solidFill>
                  <a:srgbClr val="A50E29"/>
                </a:solidFill>
                <a:latin typeface="Arial" charset="0"/>
              </a:defRPr>
            </a:lvl7pPr>
            <a:lvl8pPr marL="1371600" algn="l" rtl="0" eaLnBrk="1" fontAlgn="base" hangingPunct="1">
              <a:spcBef>
                <a:spcPct val="0"/>
              </a:spcBef>
              <a:spcAft>
                <a:spcPct val="0"/>
              </a:spcAft>
              <a:defRPr sz="3200">
                <a:solidFill>
                  <a:srgbClr val="A50E29"/>
                </a:solidFill>
                <a:latin typeface="Arial" charset="0"/>
              </a:defRPr>
            </a:lvl8pPr>
            <a:lvl9pPr marL="1828800" algn="l" rtl="0" eaLnBrk="1" fontAlgn="base" hangingPunct="1">
              <a:spcBef>
                <a:spcPct val="0"/>
              </a:spcBef>
              <a:spcAft>
                <a:spcPct val="0"/>
              </a:spcAft>
              <a:defRPr sz="3200">
                <a:solidFill>
                  <a:srgbClr val="A50E29"/>
                </a:solidFill>
                <a:latin typeface="Arial" charset="0"/>
              </a:defRPr>
            </a:lvl9pPr>
          </a:lstStyle>
          <a:p>
            <a:pPr>
              <a:buClrTx/>
              <a:buFontTx/>
            </a:pPr>
            <a:r>
              <a:rPr lang="en-US" sz="3600" dirty="0" smtClean="0">
                <a:solidFill>
                  <a:schemeClr val="tx1"/>
                </a:solidFill>
              </a:rPr>
              <a:t>IMMEX/Maquila Tax Issues</a:t>
            </a:r>
          </a:p>
          <a:p>
            <a:pPr>
              <a:buClrTx/>
              <a:buFontTx/>
            </a:pPr>
            <a:r>
              <a:rPr lang="en-US" sz="3600" dirty="0" smtClean="0">
                <a:solidFill>
                  <a:schemeClr val="tx1"/>
                </a:solidFill>
              </a:rPr>
              <a:t>General Mexico Tax Update</a:t>
            </a:r>
            <a:endParaRPr lang="en-US" sz="3600" dirty="0">
              <a:solidFill>
                <a:schemeClr val="tx1"/>
              </a:solidFill>
            </a:endParaRPr>
          </a:p>
        </p:txBody>
      </p:sp>
      <p:sp>
        <p:nvSpPr>
          <p:cNvPr id="9" name="Text Placeholder 3"/>
          <p:cNvSpPr txBox="1">
            <a:spLocks/>
          </p:cNvSpPr>
          <p:nvPr/>
        </p:nvSpPr>
        <p:spPr>
          <a:xfrm>
            <a:off x="601200" y="3711600"/>
            <a:ext cx="7920000" cy="457200"/>
          </a:xfrm>
          <a:prstGeom prst="rect">
            <a:avLst/>
          </a:prstGeom>
        </p:spPr>
        <p:txBody>
          <a:bodyPr vert="horz" lIns="0" tIns="0" rIns="0" bIns="0" rtlCol="0" anchor="t"/>
          <a:lstStyle>
            <a:defPPr>
              <a:defRPr lang="en-AU"/>
            </a:defPPr>
            <a:lvl1pPr algn="l" rtl="0" fontAlgn="base">
              <a:spcBef>
                <a:spcPct val="25000"/>
              </a:spcBef>
              <a:spcAft>
                <a:spcPct val="0"/>
              </a:spcAft>
              <a:buClr>
                <a:srgbClr val="A50E29"/>
              </a:buClr>
              <a:buFont typeface="Arial" charset="0"/>
              <a:defRPr sz="800" kern="1200">
                <a:solidFill>
                  <a:schemeClr val="tx1"/>
                </a:solidFill>
                <a:latin typeface="Arial" charset="0"/>
                <a:ea typeface="+mn-ea"/>
                <a:cs typeface="+mn-cs"/>
              </a:defRPr>
            </a:lvl1pPr>
            <a:lvl2pPr marL="4572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2pPr>
            <a:lvl3pPr marL="9144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3pPr>
            <a:lvl4pPr marL="13716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4pPr>
            <a:lvl5pPr marL="1828800" algn="l" rtl="0" fontAlgn="base">
              <a:spcBef>
                <a:spcPct val="25000"/>
              </a:spcBef>
              <a:spcAft>
                <a:spcPct val="0"/>
              </a:spcAft>
              <a:buClr>
                <a:srgbClr val="A50E29"/>
              </a:buClr>
              <a:buFont typeface="Arial" charset="0"/>
              <a:defRPr sz="2400" kern="1200">
                <a:solidFill>
                  <a:srgbClr val="A50E29"/>
                </a:solidFill>
                <a:latin typeface="Arial" charset="0"/>
                <a:ea typeface="+mn-ea"/>
                <a:cs typeface="+mn-cs"/>
              </a:defRPr>
            </a:lvl5pPr>
            <a:lvl6pPr marL="2286000" algn="l" defTabSz="914400" rtl="0" eaLnBrk="1" latinLnBrk="0" hangingPunct="1">
              <a:defRPr sz="2400" kern="1200">
                <a:solidFill>
                  <a:srgbClr val="A50E29"/>
                </a:solidFill>
                <a:latin typeface="Arial" charset="0"/>
                <a:ea typeface="+mn-ea"/>
                <a:cs typeface="+mn-cs"/>
              </a:defRPr>
            </a:lvl6pPr>
            <a:lvl7pPr marL="2743200" algn="l" defTabSz="914400" rtl="0" eaLnBrk="1" latinLnBrk="0" hangingPunct="1">
              <a:defRPr sz="2400" kern="1200">
                <a:solidFill>
                  <a:srgbClr val="A50E29"/>
                </a:solidFill>
                <a:latin typeface="Arial" charset="0"/>
                <a:ea typeface="+mn-ea"/>
                <a:cs typeface="+mn-cs"/>
              </a:defRPr>
            </a:lvl7pPr>
            <a:lvl8pPr marL="3200400" algn="l" defTabSz="914400" rtl="0" eaLnBrk="1" latinLnBrk="0" hangingPunct="1">
              <a:defRPr sz="2400" kern="1200">
                <a:solidFill>
                  <a:srgbClr val="A50E29"/>
                </a:solidFill>
                <a:latin typeface="Arial" charset="0"/>
                <a:ea typeface="+mn-ea"/>
                <a:cs typeface="+mn-cs"/>
              </a:defRPr>
            </a:lvl8pPr>
            <a:lvl9pPr marL="3657600" algn="l" defTabSz="914400" rtl="0" eaLnBrk="1" latinLnBrk="0" hangingPunct="1">
              <a:defRPr sz="2400" kern="1200">
                <a:solidFill>
                  <a:srgbClr val="A50E29"/>
                </a:solidFill>
                <a:latin typeface="Arial" charset="0"/>
                <a:ea typeface="+mn-ea"/>
                <a:cs typeface="+mn-cs"/>
              </a:defRPr>
            </a:lvl9pPr>
          </a:lstStyle>
          <a:p>
            <a:pPr>
              <a:buClr>
                <a:schemeClr val="accent1"/>
              </a:buClr>
            </a:pPr>
            <a:r>
              <a:rPr lang="en-US" sz="1600" dirty="0" smtClean="0">
                <a:latin typeface="Arial" pitchFamily="34" charset="0"/>
                <a:cs typeface="Arial" pitchFamily="34" charset="0"/>
              </a:rPr>
              <a:t>Scott Sneckenberger</a:t>
            </a:r>
          </a:p>
          <a:p>
            <a:pPr>
              <a:buClr>
                <a:schemeClr val="accent1"/>
              </a:buClr>
            </a:pPr>
            <a:r>
              <a:rPr lang="es-MX" sz="1600" dirty="0" smtClean="0">
                <a:latin typeface="Arial" pitchFamily="34" charset="0"/>
                <a:cs typeface="Arial" pitchFamily="34" charset="0"/>
              </a:rPr>
              <a:t>Julio Valdez</a:t>
            </a:r>
            <a:endParaRPr lang="en-US" sz="1600" dirty="0">
              <a:latin typeface="Arial" pitchFamily="34" charset="0"/>
              <a:cs typeface="Arial" pitchFamily="34" charset="0"/>
            </a:endParaRPr>
          </a:p>
        </p:txBody>
      </p:sp>
      <p:sp>
        <p:nvSpPr>
          <p:cNvPr id="10" name="Text Placeholder 4"/>
          <p:cNvSpPr txBox="1">
            <a:spLocks/>
          </p:cNvSpPr>
          <p:nvPr/>
        </p:nvSpPr>
        <p:spPr>
          <a:xfrm>
            <a:off x="601200" y="4827600"/>
            <a:ext cx="5050920" cy="457200"/>
          </a:xfrm>
          <a:prstGeom prst="rect">
            <a:avLst/>
          </a:prstGeom>
        </p:spPr>
        <p:txBody>
          <a:bodyPr/>
          <a:lstStyle>
            <a:lvl1pPr marL="450000" indent="-450000" algn="l" rtl="0" eaLnBrk="1" fontAlgn="base" hangingPunct="1">
              <a:spcBef>
                <a:spcPct val="25000"/>
              </a:spcBef>
              <a:spcAft>
                <a:spcPct val="0"/>
              </a:spcAft>
              <a:buClr>
                <a:schemeClr val="accent1"/>
              </a:buClr>
              <a:buFont typeface="Arial" panose="020B0604020202020204" pitchFamily="34" charset="0"/>
              <a:buChar char="‒"/>
              <a:defRPr sz="2400" b="0">
                <a:solidFill>
                  <a:schemeClr val="tx1"/>
                </a:solidFill>
                <a:latin typeface="+mn-lt"/>
                <a:ea typeface="+mn-ea"/>
                <a:cs typeface="+mn-cs"/>
              </a:defRPr>
            </a:lvl1pPr>
            <a:lvl2pPr marL="900000" indent="-450000" algn="l" rtl="0" eaLnBrk="1" fontAlgn="base" hangingPunct="1">
              <a:spcBef>
                <a:spcPct val="25000"/>
              </a:spcBef>
              <a:spcAft>
                <a:spcPct val="0"/>
              </a:spcAft>
              <a:buClr>
                <a:schemeClr val="accent1"/>
              </a:buClr>
              <a:buFont typeface="Wingdings" panose="05000000000000000000" pitchFamily="2" charset="2"/>
              <a:buChar char="§"/>
              <a:defRPr sz="2200">
                <a:solidFill>
                  <a:schemeClr val="tx1"/>
                </a:solidFill>
                <a:latin typeface="+mn-lt"/>
              </a:defRPr>
            </a:lvl2pPr>
            <a:lvl3pPr marL="1350000" indent="-450000" algn="l" rtl="0" eaLnBrk="1" fontAlgn="base" hangingPunct="1">
              <a:spcBef>
                <a:spcPct val="25000"/>
              </a:spcBef>
              <a:spcAft>
                <a:spcPct val="0"/>
              </a:spcAft>
              <a:buClr>
                <a:schemeClr val="accent1"/>
              </a:buClr>
              <a:buFont typeface="Wingdings" pitchFamily="2" charset="2"/>
              <a:buChar char="§"/>
              <a:defRPr sz="2000">
                <a:solidFill>
                  <a:schemeClr val="tx1"/>
                </a:solidFill>
                <a:latin typeface="+mn-lt"/>
              </a:defRPr>
            </a:lvl3pPr>
            <a:lvl4pPr marL="1800000" indent="-450000" algn="l" rtl="0" eaLnBrk="1" fontAlgn="base" hangingPunct="1">
              <a:spcBef>
                <a:spcPct val="25000"/>
              </a:spcBef>
              <a:spcAft>
                <a:spcPct val="0"/>
              </a:spcAft>
              <a:buClr>
                <a:schemeClr val="accent1"/>
              </a:buClr>
              <a:buFont typeface="Wingdings" pitchFamily="2" charset="2"/>
              <a:buChar char="§"/>
              <a:defRPr sz="1800">
                <a:solidFill>
                  <a:schemeClr val="tx1"/>
                </a:solidFill>
                <a:latin typeface="+mn-lt"/>
              </a:defRPr>
            </a:lvl4pPr>
            <a:lvl5pPr marL="0" indent="0" algn="l" rtl="0" eaLnBrk="1" fontAlgn="base" hangingPunct="1">
              <a:spcBef>
                <a:spcPct val="25000"/>
              </a:spcBef>
              <a:spcAft>
                <a:spcPct val="0"/>
              </a:spcAft>
              <a:buClr>
                <a:schemeClr val="accent1"/>
              </a:buClr>
              <a:buFontTx/>
              <a:buNone/>
              <a:defRPr sz="2400" b="1">
                <a:solidFill>
                  <a:schemeClr val="tx1"/>
                </a:solidFill>
                <a:latin typeface="+mn-lt"/>
              </a:defRPr>
            </a:lvl5pPr>
            <a:lvl6pPr marL="0" indent="0" algn="l" rtl="0" eaLnBrk="1" fontAlgn="base" hangingPunct="1">
              <a:spcBef>
                <a:spcPct val="25000"/>
              </a:spcBef>
              <a:spcAft>
                <a:spcPct val="0"/>
              </a:spcAft>
              <a:buClr>
                <a:srgbClr val="A50E29"/>
              </a:buClr>
              <a:buFontTx/>
              <a:buNone/>
              <a:defRPr sz="2400">
                <a:solidFill>
                  <a:schemeClr val="tx1"/>
                </a:solidFill>
                <a:latin typeface="+mn-lt"/>
              </a:defRPr>
            </a:lvl6pPr>
            <a:lvl7pPr marL="450000" indent="-450000" algn="l" rtl="0" eaLnBrk="1" fontAlgn="base" hangingPunct="1">
              <a:spcBef>
                <a:spcPct val="25000"/>
              </a:spcBef>
              <a:spcAft>
                <a:spcPct val="0"/>
              </a:spcAft>
              <a:buClr>
                <a:srgbClr val="A50E29"/>
              </a:buClr>
              <a:buFont typeface="+mj-lt"/>
              <a:buAutoNum type="arabicPeriod"/>
              <a:defRPr sz="2400" baseline="0">
                <a:solidFill>
                  <a:schemeClr val="tx1"/>
                </a:solidFill>
                <a:latin typeface="+mn-lt"/>
              </a:defRPr>
            </a:lvl7pPr>
            <a:lvl8pPr marL="450000" indent="-450000" algn="l" rtl="0" eaLnBrk="1" fontAlgn="base" hangingPunct="1">
              <a:spcBef>
                <a:spcPct val="25000"/>
              </a:spcBef>
              <a:spcAft>
                <a:spcPct val="0"/>
              </a:spcAft>
              <a:buClr>
                <a:srgbClr val="A50E29"/>
              </a:buClr>
              <a:buFont typeface="+mj-lt"/>
              <a:buAutoNum type="alphaLcParenR"/>
              <a:defRPr sz="2200" baseline="0">
                <a:solidFill>
                  <a:schemeClr val="tx1"/>
                </a:solidFill>
                <a:latin typeface="+mn-lt"/>
              </a:defRPr>
            </a:lvl8pPr>
            <a:lvl9pPr marL="900000" indent="-450000" algn="l" rtl="0" eaLnBrk="1" fontAlgn="base" hangingPunct="1">
              <a:spcBef>
                <a:spcPct val="25000"/>
              </a:spcBef>
              <a:spcAft>
                <a:spcPct val="0"/>
              </a:spcAft>
              <a:buClr>
                <a:srgbClr val="A50E29"/>
              </a:buClr>
              <a:buFont typeface="+mj-lt"/>
              <a:buAutoNum type="alphaUcPeriod"/>
              <a:defRPr sz="2000" baseline="0">
                <a:solidFill>
                  <a:schemeClr val="tx1"/>
                </a:solidFill>
                <a:latin typeface="+mn-lt"/>
              </a:defRPr>
            </a:lvl9pPr>
          </a:lstStyle>
          <a:p>
            <a:pPr marL="0" indent="0">
              <a:buNone/>
            </a:pPr>
            <a:r>
              <a:rPr lang="en-US" sz="1800" dirty="0" smtClean="0">
                <a:latin typeface="Arial" pitchFamily="34" charset="0"/>
                <a:cs typeface="Arial" pitchFamily="34" charset="0"/>
              </a:rPr>
              <a:t>US Mexico Chamber of Commerce</a:t>
            </a:r>
          </a:p>
          <a:p>
            <a:pPr marL="0" indent="0">
              <a:buNone/>
            </a:pPr>
            <a:r>
              <a:rPr lang="en-US" sz="1800" dirty="0" smtClean="0">
                <a:latin typeface="Arial" pitchFamily="34" charset="0"/>
                <a:cs typeface="Arial" pitchFamily="34" charset="0"/>
              </a:rPr>
              <a:t>Mexico </a:t>
            </a:r>
            <a:r>
              <a:rPr lang="en-US" sz="1800" dirty="0">
                <a:latin typeface="Arial" pitchFamily="34" charset="0"/>
                <a:cs typeface="Arial" pitchFamily="34" charset="0"/>
              </a:rPr>
              <a:t>Tax and Legal Update Outlook for </a:t>
            </a:r>
            <a:r>
              <a:rPr lang="en-US" sz="1800" dirty="0" smtClean="0">
                <a:latin typeface="Arial" pitchFamily="34" charset="0"/>
                <a:cs typeface="Arial" pitchFamily="34" charset="0"/>
              </a:rPr>
              <a:t>2017</a:t>
            </a:r>
            <a:r>
              <a:rPr lang="en-US" sz="1800" dirty="0">
                <a:latin typeface="Arial" pitchFamily="34" charset="0"/>
                <a:cs typeface="Arial" pitchFamily="34" charset="0"/>
              </a:rPr>
              <a:t/>
            </a:r>
            <a:br>
              <a:rPr lang="en-US" sz="1800" dirty="0">
                <a:latin typeface="Arial" pitchFamily="34" charset="0"/>
                <a:cs typeface="Arial" pitchFamily="34" charset="0"/>
              </a:rPr>
            </a:br>
            <a:r>
              <a:rPr lang="en-US" sz="1800" dirty="0" smtClean="0">
                <a:latin typeface="Arial" pitchFamily="34" charset="0"/>
                <a:cs typeface="Arial" pitchFamily="34" charset="0"/>
              </a:rPr>
              <a:t>February 9, 2017</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295544868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8579" y="688876"/>
            <a:ext cx="7557421" cy="373949"/>
          </a:xfrm>
          <a:prstGeom prst="rect">
            <a:avLst/>
          </a:prstGeom>
        </p:spPr>
        <p:txBody>
          <a:bodyPr/>
          <a:lst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rgbClr val="A50E29"/>
                </a:solidFill>
                <a:latin typeface="Arial" charset="0"/>
              </a:defRPr>
            </a:lvl2pPr>
            <a:lvl3pPr algn="l" rtl="0" eaLnBrk="1" fontAlgn="base" hangingPunct="1">
              <a:spcBef>
                <a:spcPct val="0"/>
              </a:spcBef>
              <a:spcAft>
                <a:spcPct val="0"/>
              </a:spcAft>
              <a:defRPr sz="3200">
                <a:solidFill>
                  <a:srgbClr val="A50E29"/>
                </a:solidFill>
                <a:latin typeface="Arial" charset="0"/>
              </a:defRPr>
            </a:lvl3pPr>
            <a:lvl4pPr algn="l" rtl="0" eaLnBrk="1" fontAlgn="base" hangingPunct="1">
              <a:spcBef>
                <a:spcPct val="0"/>
              </a:spcBef>
              <a:spcAft>
                <a:spcPct val="0"/>
              </a:spcAft>
              <a:defRPr sz="3200">
                <a:solidFill>
                  <a:srgbClr val="A50E29"/>
                </a:solidFill>
                <a:latin typeface="Arial" charset="0"/>
              </a:defRPr>
            </a:lvl4pPr>
            <a:lvl5pPr algn="l" rtl="0" eaLnBrk="1" fontAlgn="base" hangingPunct="1">
              <a:spcBef>
                <a:spcPct val="0"/>
              </a:spcBef>
              <a:spcAft>
                <a:spcPct val="0"/>
              </a:spcAft>
              <a:defRPr sz="3200">
                <a:solidFill>
                  <a:srgbClr val="A50E29"/>
                </a:solidFill>
                <a:latin typeface="Arial" charset="0"/>
              </a:defRPr>
            </a:lvl5pPr>
            <a:lvl6pPr marL="457200" algn="l" rtl="0" eaLnBrk="1" fontAlgn="base" hangingPunct="1">
              <a:spcBef>
                <a:spcPct val="0"/>
              </a:spcBef>
              <a:spcAft>
                <a:spcPct val="0"/>
              </a:spcAft>
              <a:defRPr sz="3200">
                <a:solidFill>
                  <a:srgbClr val="A50E29"/>
                </a:solidFill>
                <a:latin typeface="Arial" charset="0"/>
              </a:defRPr>
            </a:lvl6pPr>
            <a:lvl7pPr marL="914400" algn="l" rtl="0" eaLnBrk="1" fontAlgn="base" hangingPunct="1">
              <a:spcBef>
                <a:spcPct val="0"/>
              </a:spcBef>
              <a:spcAft>
                <a:spcPct val="0"/>
              </a:spcAft>
              <a:defRPr sz="3200">
                <a:solidFill>
                  <a:srgbClr val="A50E29"/>
                </a:solidFill>
                <a:latin typeface="Arial" charset="0"/>
              </a:defRPr>
            </a:lvl7pPr>
            <a:lvl8pPr marL="1371600" algn="l" rtl="0" eaLnBrk="1" fontAlgn="base" hangingPunct="1">
              <a:spcBef>
                <a:spcPct val="0"/>
              </a:spcBef>
              <a:spcAft>
                <a:spcPct val="0"/>
              </a:spcAft>
              <a:defRPr sz="3200">
                <a:solidFill>
                  <a:srgbClr val="A50E29"/>
                </a:solidFill>
                <a:latin typeface="Arial" charset="0"/>
              </a:defRPr>
            </a:lvl8pPr>
            <a:lvl9pPr marL="1828800" algn="l" rtl="0" eaLnBrk="1" fontAlgn="base" hangingPunct="1">
              <a:spcBef>
                <a:spcPct val="0"/>
              </a:spcBef>
              <a:spcAft>
                <a:spcPct val="0"/>
              </a:spcAft>
              <a:defRPr sz="3200">
                <a:solidFill>
                  <a:srgbClr val="A50E29"/>
                </a:solidFill>
                <a:latin typeface="Arial" charset="0"/>
              </a:defRPr>
            </a:lvl9pPr>
          </a:lstStyle>
          <a:p>
            <a:pPr>
              <a:buClrTx/>
              <a:buFontTx/>
            </a:pPr>
            <a:r>
              <a:rPr lang="en-US" dirty="0" smtClean="0"/>
              <a:t>APA </a:t>
            </a:r>
            <a:r>
              <a:rPr lang="en-US" i="1" dirty="0" smtClean="0"/>
              <a:t>fast-track</a:t>
            </a:r>
            <a:endParaRPr lang="en-US" dirty="0"/>
          </a:p>
        </p:txBody>
      </p:sp>
      <p:sp>
        <p:nvSpPr>
          <p:cNvPr id="3" name="Rectangle 2"/>
          <p:cNvSpPr/>
          <p:nvPr/>
        </p:nvSpPr>
        <p:spPr>
          <a:xfrm>
            <a:off x="611187" y="1613816"/>
            <a:ext cx="7932737" cy="4025717"/>
          </a:xfrm>
          <a:prstGeom prst="rect">
            <a:avLst/>
          </a:prstGeom>
        </p:spPr>
        <p:txBody>
          <a:bodyPr wrap="square">
            <a:spAutoFit/>
          </a:bodyPr>
          <a:lstStyle/>
          <a:p>
            <a:pPr marL="450000" indent="-450000" algn="just">
              <a:lnSpc>
                <a:spcPct val="110000"/>
              </a:lnSpc>
              <a:buClr>
                <a:schemeClr val="accent1"/>
              </a:buClr>
              <a:buFont typeface="Arial" panose="020B0604020202020204" pitchFamily="34" charset="0"/>
              <a:buChar char="‒"/>
            </a:pPr>
            <a:r>
              <a:rPr lang="en-US" sz="1800" dirty="0">
                <a:solidFill>
                  <a:schemeClr val="tx1"/>
                </a:solidFill>
                <a:latin typeface="+mn-lt"/>
              </a:rPr>
              <a:t>After two years of negotiations, the SAT and the IRS </a:t>
            </a:r>
            <a:r>
              <a:rPr lang="en-US" sz="1800" dirty="0" smtClean="0">
                <a:solidFill>
                  <a:schemeClr val="tx1"/>
                </a:solidFill>
                <a:latin typeface="+mn-lt"/>
              </a:rPr>
              <a:t>announced a </a:t>
            </a:r>
            <a:r>
              <a:rPr lang="en-US" sz="1800" dirty="0">
                <a:solidFill>
                  <a:schemeClr val="tx1"/>
                </a:solidFill>
                <a:latin typeface="+mn-lt"/>
              </a:rPr>
              <a:t>new transfer pricing methodology </a:t>
            </a:r>
            <a:r>
              <a:rPr lang="en-US" sz="1800" dirty="0" smtClean="0">
                <a:solidFill>
                  <a:schemeClr val="tx1"/>
                </a:solidFill>
                <a:latin typeface="+mn-lt"/>
              </a:rPr>
              <a:t>late last year.   It is intended </a:t>
            </a:r>
            <a:r>
              <a:rPr lang="en-US" sz="1800" dirty="0">
                <a:solidFill>
                  <a:schemeClr val="tx1"/>
                </a:solidFill>
                <a:latin typeface="+mn-lt"/>
              </a:rPr>
              <a:t>to expedite </a:t>
            </a:r>
            <a:r>
              <a:rPr lang="en-US" sz="1800" dirty="0" smtClean="0">
                <a:solidFill>
                  <a:schemeClr val="tx1"/>
                </a:solidFill>
                <a:latin typeface="+mn-lt"/>
              </a:rPr>
              <a:t>the many (700+) open APA </a:t>
            </a:r>
            <a:r>
              <a:rPr lang="en-US" sz="1800" dirty="0">
                <a:solidFill>
                  <a:schemeClr val="tx1"/>
                </a:solidFill>
                <a:latin typeface="+mn-lt"/>
              </a:rPr>
              <a:t>applications for maquiladora </a:t>
            </a:r>
            <a:r>
              <a:rPr lang="en-US" sz="1800" dirty="0" smtClean="0">
                <a:solidFill>
                  <a:schemeClr val="tx1"/>
                </a:solidFill>
                <a:latin typeface="+mn-lt"/>
              </a:rPr>
              <a:t>operations.</a:t>
            </a:r>
            <a:endParaRPr lang="en-US" sz="1800" dirty="0">
              <a:solidFill>
                <a:schemeClr val="tx1"/>
              </a:solidFill>
              <a:latin typeface="+mn-lt"/>
            </a:endParaRPr>
          </a:p>
          <a:p>
            <a:pPr marL="450000" indent="-450000" algn="just">
              <a:lnSpc>
                <a:spcPct val="110000"/>
              </a:lnSpc>
              <a:buClr>
                <a:schemeClr val="accent1"/>
              </a:buClr>
              <a:buFont typeface="Arial" panose="020B0604020202020204" pitchFamily="34" charset="0"/>
              <a:buChar char="‒"/>
            </a:pPr>
            <a:r>
              <a:rPr lang="en-US" sz="1800" dirty="0" smtClean="0">
                <a:solidFill>
                  <a:schemeClr val="tx1"/>
                </a:solidFill>
                <a:latin typeface="+mn-lt"/>
              </a:rPr>
              <a:t>This </a:t>
            </a:r>
            <a:r>
              <a:rPr lang="en-US" sz="1800" dirty="0">
                <a:solidFill>
                  <a:schemeClr val="tx1"/>
                </a:solidFill>
                <a:latin typeface="+mn-lt"/>
              </a:rPr>
              <a:t>new methodology is expected to provide transfer price certainty to taxpayers on the computation of income tax and reduce the risk of double </a:t>
            </a:r>
            <a:r>
              <a:rPr lang="en-US" sz="1800" dirty="0" smtClean="0">
                <a:solidFill>
                  <a:schemeClr val="tx1"/>
                </a:solidFill>
                <a:latin typeface="+mn-lt"/>
              </a:rPr>
              <a:t>taxation.</a:t>
            </a:r>
            <a:endParaRPr lang="en-US" sz="1800" dirty="0">
              <a:solidFill>
                <a:schemeClr val="tx1"/>
              </a:solidFill>
              <a:latin typeface="+mn-lt"/>
            </a:endParaRPr>
          </a:p>
          <a:p>
            <a:pPr marL="450000" indent="-450000" algn="just">
              <a:lnSpc>
                <a:spcPct val="110000"/>
              </a:lnSpc>
              <a:buClr>
                <a:schemeClr val="accent1"/>
              </a:buClr>
              <a:buFont typeface="Arial" panose="020B0604020202020204" pitchFamily="34" charset="0"/>
              <a:buChar char="‒"/>
            </a:pPr>
            <a:r>
              <a:rPr lang="en-US" sz="1800" dirty="0" smtClean="0">
                <a:solidFill>
                  <a:schemeClr val="tx1"/>
                </a:solidFill>
                <a:latin typeface="+mn-lt"/>
              </a:rPr>
              <a:t>The SAT has started to notify the qualifying taxpayers. Such notification includes the transfer pricing methodology and margin proposed by the authorities.</a:t>
            </a:r>
          </a:p>
          <a:p>
            <a:pPr marL="450000" indent="-450000" algn="just">
              <a:lnSpc>
                <a:spcPct val="110000"/>
              </a:lnSpc>
              <a:buClr>
                <a:schemeClr val="accent1"/>
              </a:buClr>
              <a:buFont typeface="Arial" panose="020B0604020202020204" pitchFamily="34" charset="0"/>
              <a:buChar char="‒"/>
            </a:pPr>
            <a:r>
              <a:rPr lang="en-US" sz="1800" dirty="0" smtClean="0">
                <a:solidFill>
                  <a:schemeClr val="tx1"/>
                </a:solidFill>
                <a:latin typeface="+mn-lt"/>
              </a:rPr>
              <a:t>The </a:t>
            </a:r>
            <a:r>
              <a:rPr lang="en-US" sz="1800" i="1" dirty="0" smtClean="0">
                <a:solidFill>
                  <a:schemeClr val="tx1"/>
                </a:solidFill>
                <a:latin typeface="+mn-lt"/>
              </a:rPr>
              <a:t>fast-track method </a:t>
            </a:r>
            <a:r>
              <a:rPr lang="en-US" sz="1800" dirty="0" smtClean="0">
                <a:solidFill>
                  <a:schemeClr val="tx1"/>
                </a:solidFill>
                <a:latin typeface="+mn-lt"/>
              </a:rPr>
              <a:t>is </a:t>
            </a:r>
            <a:r>
              <a:rPr lang="en-US" sz="1800" b="1" u="sng" dirty="0" smtClean="0">
                <a:solidFill>
                  <a:schemeClr val="tx1"/>
                </a:solidFill>
                <a:latin typeface="+mn-lt"/>
              </a:rPr>
              <a:t>optional</a:t>
            </a:r>
            <a:r>
              <a:rPr lang="en-US" sz="1800" dirty="0" smtClean="0">
                <a:solidFill>
                  <a:schemeClr val="tx1"/>
                </a:solidFill>
                <a:latin typeface="+mn-lt"/>
              </a:rPr>
              <a:t>.  Taxpayers that decline may continue applying for a unilateral APA using the “traditional” approach.</a:t>
            </a:r>
          </a:p>
          <a:p>
            <a:pPr algn="just">
              <a:lnSpc>
                <a:spcPct val="110000"/>
              </a:lnSpc>
              <a:buClr>
                <a:schemeClr val="accent1"/>
              </a:buClr>
            </a:pPr>
            <a:endParaRPr lang="en-US" sz="1800" dirty="0">
              <a:solidFill>
                <a:schemeClr val="tx1"/>
              </a:solidFill>
              <a:latin typeface="+mn-lt"/>
            </a:endParaRPr>
          </a:p>
        </p:txBody>
      </p:sp>
    </p:spTree>
    <p:extLst>
      <p:ext uri="{BB962C8B-B14F-4D97-AF65-F5344CB8AC3E}">
        <p14:creationId xmlns:p14="http://schemas.microsoft.com/office/powerpoint/2010/main" val="319279907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9553" y="688876"/>
            <a:ext cx="8096448" cy="373949"/>
          </a:xfrm>
          <a:prstGeom prst="rect">
            <a:avLst/>
          </a:prstGeom>
        </p:spPr>
        <p:txBody>
          <a:bodyPr/>
          <a:lst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rgbClr val="A50E29"/>
                </a:solidFill>
                <a:latin typeface="Arial" charset="0"/>
              </a:defRPr>
            </a:lvl2pPr>
            <a:lvl3pPr algn="l" rtl="0" eaLnBrk="1" fontAlgn="base" hangingPunct="1">
              <a:spcBef>
                <a:spcPct val="0"/>
              </a:spcBef>
              <a:spcAft>
                <a:spcPct val="0"/>
              </a:spcAft>
              <a:defRPr sz="3200">
                <a:solidFill>
                  <a:srgbClr val="A50E29"/>
                </a:solidFill>
                <a:latin typeface="Arial" charset="0"/>
              </a:defRPr>
            </a:lvl3pPr>
            <a:lvl4pPr algn="l" rtl="0" eaLnBrk="1" fontAlgn="base" hangingPunct="1">
              <a:spcBef>
                <a:spcPct val="0"/>
              </a:spcBef>
              <a:spcAft>
                <a:spcPct val="0"/>
              </a:spcAft>
              <a:defRPr sz="3200">
                <a:solidFill>
                  <a:srgbClr val="A50E29"/>
                </a:solidFill>
                <a:latin typeface="Arial" charset="0"/>
              </a:defRPr>
            </a:lvl4pPr>
            <a:lvl5pPr algn="l" rtl="0" eaLnBrk="1" fontAlgn="base" hangingPunct="1">
              <a:spcBef>
                <a:spcPct val="0"/>
              </a:spcBef>
              <a:spcAft>
                <a:spcPct val="0"/>
              </a:spcAft>
              <a:defRPr sz="3200">
                <a:solidFill>
                  <a:srgbClr val="A50E29"/>
                </a:solidFill>
                <a:latin typeface="Arial" charset="0"/>
              </a:defRPr>
            </a:lvl5pPr>
            <a:lvl6pPr marL="457200" algn="l" rtl="0" eaLnBrk="1" fontAlgn="base" hangingPunct="1">
              <a:spcBef>
                <a:spcPct val="0"/>
              </a:spcBef>
              <a:spcAft>
                <a:spcPct val="0"/>
              </a:spcAft>
              <a:defRPr sz="3200">
                <a:solidFill>
                  <a:srgbClr val="A50E29"/>
                </a:solidFill>
                <a:latin typeface="Arial" charset="0"/>
              </a:defRPr>
            </a:lvl6pPr>
            <a:lvl7pPr marL="914400" algn="l" rtl="0" eaLnBrk="1" fontAlgn="base" hangingPunct="1">
              <a:spcBef>
                <a:spcPct val="0"/>
              </a:spcBef>
              <a:spcAft>
                <a:spcPct val="0"/>
              </a:spcAft>
              <a:defRPr sz="3200">
                <a:solidFill>
                  <a:srgbClr val="A50E29"/>
                </a:solidFill>
                <a:latin typeface="Arial" charset="0"/>
              </a:defRPr>
            </a:lvl7pPr>
            <a:lvl8pPr marL="1371600" algn="l" rtl="0" eaLnBrk="1" fontAlgn="base" hangingPunct="1">
              <a:spcBef>
                <a:spcPct val="0"/>
              </a:spcBef>
              <a:spcAft>
                <a:spcPct val="0"/>
              </a:spcAft>
              <a:defRPr sz="3200">
                <a:solidFill>
                  <a:srgbClr val="A50E29"/>
                </a:solidFill>
                <a:latin typeface="Arial" charset="0"/>
              </a:defRPr>
            </a:lvl8pPr>
            <a:lvl9pPr marL="1828800" algn="l" rtl="0" eaLnBrk="1" fontAlgn="base" hangingPunct="1">
              <a:spcBef>
                <a:spcPct val="0"/>
              </a:spcBef>
              <a:spcAft>
                <a:spcPct val="0"/>
              </a:spcAft>
              <a:defRPr sz="3200">
                <a:solidFill>
                  <a:srgbClr val="A50E29"/>
                </a:solidFill>
                <a:latin typeface="Arial" charset="0"/>
              </a:defRPr>
            </a:lvl9pPr>
          </a:lstStyle>
          <a:p>
            <a:pPr>
              <a:buClrTx/>
              <a:buFontTx/>
            </a:pPr>
            <a:r>
              <a:rPr lang="en-US" dirty="0" smtClean="0"/>
              <a:t>New rules related to outsourcing companies</a:t>
            </a:r>
            <a:endParaRPr lang="en-US" dirty="0"/>
          </a:p>
        </p:txBody>
      </p:sp>
      <p:sp>
        <p:nvSpPr>
          <p:cNvPr id="3" name="Rectangle 2"/>
          <p:cNvSpPr/>
          <p:nvPr/>
        </p:nvSpPr>
        <p:spPr>
          <a:xfrm>
            <a:off x="611187" y="1613816"/>
            <a:ext cx="7932737" cy="5216813"/>
          </a:xfrm>
          <a:prstGeom prst="rect">
            <a:avLst/>
          </a:prstGeom>
        </p:spPr>
        <p:txBody>
          <a:bodyPr wrap="square">
            <a:spAutoFit/>
          </a:bodyPr>
          <a:lstStyle/>
          <a:p>
            <a:pPr marL="450000" indent="-450000" algn="just">
              <a:lnSpc>
                <a:spcPct val="110000"/>
              </a:lnSpc>
              <a:buClr>
                <a:schemeClr val="accent1"/>
              </a:buClr>
              <a:buFont typeface="Arial" panose="020B0604020202020204" pitchFamily="34" charset="0"/>
              <a:buChar char="‒"/>
            </a:pPr>
            <a:r>
              <a:rPr lang="en-US" sz="1800" dirty="0" smtClean="0">
                <a:solidFill>
                  <a:schemeClr val="tx1"/>
                </a:solidFill>
                <a:latin typeface="+mn-lt"/>
              </a:rPr>
              <a:t>Amendments to the income tax and value added tax law were published in November, 2016 in relation to transactions performed with outsourcing companies.</a:t>
            </a:r>
          </a:p>
          <a:p>
            <a:pPr marL="450000" indent="-450000" algn="just">
              <a:lnSpc>
                <a:spcPct val="110000"/>
              </a:lnSpc>
              <a:buClr>
                <a:schemeClr val="accent1"/>
              </a:buClr>
              <a:buFont typeface="Arial" panose="020B0604020202020204" pitchFamily="34" charset="0"/>
              <a:buChar char="‒"/>
            </a:pPr>
            <a:r>
              <a:rPr lang="en-US" sz="1800" dirty="0" smtClean="0">
                <a:solidFill>
                  <a:schemeClr val="tx1"/>
                </a:solidFill>
                <a:latin typeface="+mn-lt"/>
              </a:rPr>
              <a:t>In order for the tax paid to employee-leasing company to be deductible and creditable for income tax and value added tax purposes respectively, the following new requirements were added:</a:t>
            </a:r>
          </a:p>
          <a:p>
            <a:pPr algn="just">
              <a:lnSpc>
                <a:spcPct val="110000"/>
              </a:lnSpc>
              <a:buClr>
                <a:schemeClr val="accent1"/>
              </a:buClr>
            </a:pPr>
            <a:r>
              <a:rPr lang="en-US" sz="1800" dirty="0">
                <a:solidFill>
                  <a:schemeClr val="tx1"/>
                </a:solidFill>
                <a:latin typeface="+mn-lt"/>
              </a:rPr>
              <a:t>	</a:t>
            </a:r>
            <a:r>
              <a:rPr lang="en-US" sz="1800" dirty="0" smtClean="0">
                <a:solidFill>
                  <a:schemeClr val="tx1"/>
                </a:solidFill>
                <a:latin typeface="+mn-lt"/>
              </a:rPr>
              <a:t>The employee-leasing company must provide copies of:</a:t>
            </a:r>
            <a:endParaRPr lang="en-US" sz="1800" dirty="0">
              <a:solidFill>
                <a:schemeClr val="tx1"/>
              </a:solidFill>
              <a:latin typeface="+mn-lt"/>
            </a:endParaRPr>
          </a:p>
          <a:p>
            <a:pPr marL="907200" lvl="4" indent="-450000" algn="just">
              <a:lnSpc>
                <a:spcPct val="110000"/>
              </a:lnSpc>
              <a:buClr>
                <a:schemeClr val="accent1"/>
              </a:buClr>
              <a:buFont typeface="Courier New" panose="02070309020205020404" pitchFamily="49" charset="0"/>
              <a:buChar char="o"/>
            </a:pPr>
            <a:r>
              <a:rPr lang="en-US" sz="1800" dirty="0" smtClean="0">
                <a:solidFill>
                  <a:schemeClr val="tx1"/>
                </a:solidFill>
                <a:latin typeface="+mn-lt"/>
              </a:rPr>
              <a:t>Paystubs provided </a:t>
            </a:r>
            <a:r>
              <a:rPr lang="en-US" sz="1800" dirty="0">
                <a:solidFill>
                  <a:schemeClr val="tx1"/>
                </a:solidFill>
                <a:latin typeface="+mn-lt"/>
              </a:rPr>
              <a:t>to the employees that rendered the subcontracted </a:t>
            </a:r>
            <a:r>
              <a:rPr lang="en-US" sz="1800" dirty="0" smtClean="0">
                <a:solidFill>
                  <a:schemeClr val="tx1"/>
                </a:solidFill>
                <a:latin typeface="+mn-lt"/>
              </a:rPr>
              <a:t>service</a:t>
            </a:r>
          </a:p>
          <a:p>
            <a:pPr marL="907200" lvl="4" indent="-450000" algn="just">
              <a:lnSpc>
                <a:spcPct val="110000"/>
              </a:lnSpc>
              <a:buClr>
                <a:schemeClr val="accent1"/>
              </a:buClr>
              <a:buFont typeface="Courier New" panose="02070309020205020404" pitchFamily="49" charset="0"/>
              <a:buChar char="o"/>
            </a:pPr>
            <a:r>
              <a:rPr lang="en-US" sz="1800" dirty="0" smtClean="0">
                <a:solidFill>
                  <a:schemeClr val="tx1"/>
                </a:solidFill>
                <a:latin typeface="+mn-lt"/>
              </a:rPr>
              <a:t>Monthly tax returns (“</a:t>
            </a:r>
            <a:r>
              <a:rPr lang="en-US" sz="1800" dirty="0" err="1" smtClean="0">
                <a:solidFill>
                  <a:schemeClr val="tx1"/>
                </a:solidFill>
                <a:latin typeface="+mn-lt"/>
              </a:rPr>
              <a:t>DyP</a:t>
            </a:r>
            <a:r>
              <a:rPr lang="en-US" sz="1800" dirty="0" smtClean="0">
                <a:solidFill>
                  <a:schemeClr val="tx1"/>
                </a:solidFill>
                <a:latin typeface="+mn-lt"/>
              </a:rPr>
              <a:t>”)</a:t>
            </a:r>
          </a:p>
          <a:p>
            <a:pPr marL="907200" lvl="4" indent="-450000" algn="just">
              <a:lnSpc>
                <a:spcPct val="110000"/>
              </a:lnSpc>
              <a:buClr>
                <a:schemeClr val="accent1"/>
              </a:buClr>
              <a:buFont typeface="Courier New" panose="02070309020205020404" pitchFamily="49" charset="0"/>
              <a:buChar char="o"/>
            </a:pPr>
            <a:r>
              <a:rPr lang="en-US" sz="1800" dirty="0" smtClean="0">
                <a:solidFill>
                  <a:schemeClr val="tx1"/>
                </a:solidFill>
                <a:latin typeface="+mn-lt"/>
              </a:rPr>
              <a:t>Proof of filing and payment of Social Security contributions (</a:t>
            </a:r>
            <a:r>
              <a:rPr lang="en-US" sz="1800" dirty="0" err="1" smtClean="0">
                <a:solidFill>
                  <a:schemeClr val="tx1"/>
                </a:solidFill>
                <a:latin typeface="+mn-lt"/>
              </a:rPr>
              <a:t>SUA</a:t>
            </a:r>
            <a:r>
              <a:rPr lang="en-US" sz="1800" dirty="0" smtClean="0">
                <a:solidFill>
                  <a:schemeClr val="tx1"/>
                </a:solidFill>
                <a:latin typeface="+mn-lt"/>
              </a:rPr>
              <a:t>)</a:t>
            </a:r>
          </a:p>
          <a:p>
            <a:pPr marL="907200" lvl="4" indent="-450000" algn="just">
              <a:lnSpc>
                <a:spcPct val="110000"/>
              </a:lnSpc>
              <a:buClr>
                <a:schemeClr val="accent1"/>
              </a:buClr>
              <a:buFont typeface="Courier New" panose="02070309020205020404" pitchFamily="49" charset="0"/>
              <a:buChar char="o"/>
            </a:pPr>
            <a:r>
              <a:rPr lang="en-US" sz="1800" dirty="0" smtClean="0">
                <a:solidFill>
                  <a:schemeClr val="tx1"/>
                </a:solidFill>
                <a:latin typeface="+mn-lt"/>
              </a:rPr>
              <a:t>VAT return and proof of payment</a:t>
            </a:r>
          </a:p>
          <a:p>
            <a:pPr marL="457200" lvl="4" algn="just">
              <a:lnSpc>
                <a:spcPct val="110000"/>
              </a:lnSpc>
              <a:buClr>
                <a:schemeClr val="accent1"/>
              </a:buClr>
            </a:pPr>
            <a:endParaRPr lang="en-US" sz="1800" dirty="0">
              <a:solidFill>
                <a:schemeClr val="tx1"/>
              </a:solidFill>
              <a:latin typeface="+mn-lt"/>
            </a:endParaRPr>
          </a:p>
          <a:p>
            <a:pPr marL="457200" lvl="4" algn="just">
              <a:lnSpc>
                <a:spcPct val="110000"/>
              </a:lnSpc>
              <a:buClr>
                <a:schemeClr val="accent1"/>
              </a:buClr>
            </a:pPr>
            <a:r>
              <a:rPr lang="en-US" sz="1800" i="1" dirty="0" smtClean="0">
                <a:solidFill>
                  <a:schemeClr val="tx1"/>
                </a:solidFill>
                <a:latin typeface="+mn-lt"/>
              </a:rPr>
              <a:t>*These requirements </a:t>
            </a:r>
            <a:r>
              <a:rPr lang="en-US" sz="1800" b="1" i="1" dirty="0" smtClean="0">
                <a:solidFill>
                  <a:schemeClr val="tx1"/>
                </a:solidFill>
                <a:latin typeface="+mn-lt"/>
              </a:rPr>
              <a:t>are only applicable </a:t>
            </a:r>
            <a:r>
              <a:rPr lang="en-US" sz="1800" i="1" dirty="0" smtClean="0">
                <a:solidFill>
                  <a:schemeClr val="tx1"/>
                </a:solidFill>
                <a:latin typeface="+mn-lt"/>
              </a:rPr>
              <a:t>if the service rendered is deemed outsourcing according to Mexican labor regulations. </a:t>
            </a:r>
          </a:p>
        </p:txBody>
      </p:sp>
    </p:spTree>
    <p:extLst>
      <p:ext uri="{BB962C8B-B14F-4D97-AF65-F5344CB8AC3E}">
        <p14:creationId xmlns:p14="http://schemas.microsoft.com/office/powerpoint/2010/main" val="84317597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9553" y="688876"/>
            <a:ext cx="8096448" cy="373949"/>
          </a:xfrm>
          <a:prstGeom prst="rect">
            <a:avLst/>
          </a:prstGeom>
        </p:spPr>
        <p:txBody>
          <a:bodyPr/>
          <a:lst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rgbClr val="A50E29"/>
                </a:solidFill>
                <a:latin typeface="Arial" charset="0"/>
              </a:defRPr>
            </a:lvl2pPr>
            <a:lvl3pPr algn="l" rtl="0" eaLnBrk="1" fontAlgn="base" hangingPunct="1">
              <a:spcBef>
                <a:spcPct val="0"/>
              </a:spcBef>
              <a:spcAft>
                <a:spcPct val="0"/>
              </a:spcAft>
              <a:defRPr sz="3200">
                <a:solidFill>
                  <a:srgbClr val="A50E29"/>
                </a:solidFill>
                <a:latin typeface="Arial" charset="0"/>
              </a:defRPr>
            </a:lvl3pPr>
            <a:lvl4pPr algn="l" rtl="0" eaLnBrk="1" fontAlgn="base" hangingPunct="1">
              <a:spcBef>
                <a:spcPct val="0"/>
              </a:spcBef>
              <a:spcAft>
                <a:spcPct val="0"/>
              </a:spcAft>
              <a:defRPr sz="3200">
                <a:solidFill>
                  <a:srgbClr val="A50E29"/>
                </a:solidFill>
                <a:latin typeface="Arial" charset="0"/>
              </a:defRPr>
            </a:lvl4pPr>
            <a:lvl5pPr algn="l" rtl="0" eaLnBrk="1" fontAlgn="base" hangingPunct="1">
              <a:spcBef>
                <a:spcPct val="0"/>
              </a:spcBef>
              <a:spcAft>
                <a:spcPct val="0"/>
              </a:spcAft>
              <a:defRPr sz="3200">
                <a:solidFill>
                  <a:srgbClr val="A50E29"/>
                </a:solidFill>
                <a:latin typeface="Arial" charset="0"/>
              </a:defRPr>
            </a:lvl5pPr>
            <a:lvl6pPr marL="457200" algn="l" rtl="0" eaLnBrk="1" fontAlgn="base" hangingPunct="1">
              <a:spcBef>
                <a:spcPct val="0"/>
              </a:spcBef>
              <a:spcAft>
                <a:spcPct val="0"/>
              </a:spcAft>
              <a:defRPr sz="3200">
                <a:solidFill>
                  <a:srgbClr val="A50E29"/>
                </a:solidFill>
                <a:latin typeface="Arial" charset="0"/>
              </a:defRPr>
            </a:lvl6pPr>
            <a:lvl7pPr marL="914400" algn="l" rtl="0" eaLnBrk="1" fontAlgn="base" hangingPunct="1">
              <a:spcBef>
                <a:spcPct val="0"/>
              </a:spcBef>
              <a:spcAft>
                <a:spcPct val="0"/>
              </a:spcAft>
              <a:defRPr sz="3200">
                <a:solidFill>
                  <a:srgbClr val="A50E29"/>
                </a:solidFill>
                <a:latin typeface="Arial" charset="0"/>
              </a:defRPr>
            </a:lvl7pPr>
            <a:lvl8pPr marL="1371600" algn="l" rtl="0" eaLnBrk="1" fontAlgn="base" hangingPunct="1">
              <a:spcBef>
                <a:spcPct val="0"/>
              </a:spcBef>
              <a:spcAft>
                <a:spcPct val="0"/>
              </a:spcAft>
              <a:defRPr sz="3200">
                <a:solidFill>
                  <a:srgbClr val="A50E29"/>
                </a:solidFill>
                <a:latin typeface="Arial" charset="0"/>
              </a:defRPr>
            </a:lvl8pPr>
            <a:lvl9pPr marL="1828800" algn="l" rtl="0" eaLnBrk="1" fontAlgn="base" hangingPunct="1">
              <a:spcBef>
                <a:spcPct val="0"/>
              </a:spcBef>
              <a:spcAft>
                <a:spcPct val="0"/>
              </a:spcAft>
              <a:defRPr sz="3200">
                <a:solidFill>
                  <a:srgbClr val="A50E29"/>
                </a:solidFill>
                <a:latin typeface="Arial" charset="0"/>
              </a:defRPr>
            </a:lvl9pPr>
          </a:lstStyle>
          <a:p>
            <a:pPr>
              <a:buClrTx/>
              <a:buFontTx/>
            </a:pPr>
            <a:r>
              <a:rPr lang="en-US" dirty="0" smtClean="0"/>
              <a:t>Capital repatriation program for 2017</a:t>
            </a:r>
            <a:endParaRPr lang="en-US" dirty="0"/>
          </a:p>
        </p:txBody>
      </p:sp>
      <p:sp>
        <p:nvSpPr>
          <p:cNvPr id="3" name="Rectangle 2"/>
          <p:cNvSpPr/>
          <p:nvPr/>
        </p:nvSpPr>
        <p:spPr>
          <a:xfrm>
            <a:off x="611187" y="1613816"/>
            <a:ext cx="7932737" cy="3932872"/>
          </a:xfrm>
          <a:prstGeom prst="rect">
            <a:avLst/>
          </a:prstGeom>
        </p:spPr>
        <p:txBody>
          <a:bodyPr wrap="square">
            <a:spAutoFit/>
          </a:bodyPr>
          <a:lstStyle/>
          <a:p>
            <a:pPr marL="450000" indent="-450000" algn="just">
              <a:lnSpc>
                <a:spcPct val="110000"/>
              </a:lnSpc>
              <a:buClr>
                <a:schemeClr val="accent1"/>
              </a:buClr>
              <a:buFont typeface="Arial" panose="020B0604020202020204" pitchFamily="34" charset="0"/>
              <a:buChar char="‒"/>
            </a:pPr>
            <a:r>
              <a:rPr lang="en-US" sz="1800" dirty="0">
                <a:solidFill>
                  <a:schemeClr val="tx1"/>
                </a:solidFill>
                <a:latin typeface="+mn-lt"/>
              </a:rPr>
              <a:t>Mexican entities holding funds outside of Mexico can repatriate them at a reduced income tax rate beginning in January </a:t>
            </a:r>
            <a:r>
              <a:rPr lang="en-US" sz="1800" dirty="0" smtClean="0">
                <a:solidFill>
                  <a:schemeClr val="tx1"/>
                </a:solidFill>
                <a:latin typeface="+mn-lt"/>
              </a:rPr>
              <a:t>2017.</a:t>
            </a:r>
          </a:p>
          <a:p>
            <a:pPr marL="907200" lvl="4" indent="-450000" algn="just">
              <a:lnSpc>
                <a:spcPct val="110000"/>
              </a:lnSpc>
              <a:buClr>
                <a:schemeClr val="accent1"/>
              </a:buClr>
              <a:buFont typeface="Courier New" panose="02070309020205020404" pitchFamily="49" charset="0"/>
              <a:buChar char="o"/>
            </a:pPr>
            <a:r>
              <a:rPr lang="en-US" sz="1800" dirty="0">
                <a:solidFill>
                  <a:schemeClr val="tx1"/>
                </a:solidFill>
                <a:latin typeface="+mn-lt"/>
              </a:rPr>
              <a:t>The program </a:t>
            </a:r>
            <a:r>
              <a:rPr lang="en-US" sz="1800" dirty="0" smtClean="0">
                <a:solidFill>
                  <a:schemeClr val="tx1"/>
                </a:solidFill>
                <a:latin typeface="+mn-lt"/>
              </a:rPr>
              <a:t>is </a:t>
            </a:r>
            <a:r>
              <a:rPr lang="en-US" sz="1800" dirty="0">
                <a:solidFill>
                  <a:schemeClr val="tx1"/>
                </a:solidFill>
                <a:latin typeface="+mn-lt"/>
              </a:rPr>
              <a:t>valid for six </a:t>
            </a:r>
            <a:r>
              <a:rPr lang="en-US" sz="1800" dirty="0" smtClean="0">
                <a:solidFill>
                  <a:schemeClr val="tx1"/>
                </a:solidFill>
                <a:latin typeface="+mn-lt"/>
              </a:rPr>
              <a:t>months starting </a:t>
            </a:r>
            <a:r>
              <a:rPr lang="en-US" sz="1800" dirty="0">
                <a:solidFill>
                  <a:schemeClr val="tx1"/>
                </a:solidFill>
                <a:latin typeface="+mn-lt"/>
              </a:rPr>
              <a:t>on January 19, 2017</a:t>
            </a:r>
          </a:p>
          <a:p>
            <a:pPr marL="907200" lvl="4" indent="-450000" algn="just">
              <a:lnSpc>
                <a:spcPct val="110000"/>
              </a:lnSpc>
              <a:buClr>
                <a:schemeClr val="accent1"/>
              </a:buClr>
              <a:buFont typeface="Courier New" panose="02070309020205020404" pitchFamily="49" charset="0"/>
              <a:buChar char="o"/>
            </a:pPr>
            <a:r>
              <a:rPr lang="en-US" sz="1800" dirty="0" smtClean="0">
                <a:solidFill>
                  <a:schemeClr val="tx1"/>
                </a:solidFill>
                <a:latin typeface="+mn-lt"/>
              </a:rPr>
              <a:t>A flat </a:t>
            </a:r>
            <a:r>
              <a:rPr lang="en-US" sz="1800" dirty="0">
                <a:solidFill>
                  <a:schemeClr val="tx1"/>
                </a:solidFill>
                <a:latin typeface="+mn-lt"/>
              </a:rPr>
              <a:t>8% Income Tax rate will be applied to the gross amount of funds maintained abroad </a:t>
            </a:r>
            <a:r>
              <a:rPr lang="en-US" sz="1800" dirty="0" smtClean="0">
                <a:solidFill>
                  <a:schemeClr val="tx1"/>
                </a:solidFill>
                <a:latin typeface="+mn-lt"/>
              </a:rPr>
              <a:t>as of </a:t>
            </a:r>
            <a:r>
              <a:rPr lang="en-US" sz="1800" dirty="0">
                <a:solidFill>
                  <a:schemeClr val="tx1"/>
                </a:solidFill>
                <a:latin typeface="+mn-lt"/>
              </a:rPr>
              <a:t>January </a:t>
            </a:r>
            <a:r>
              <a:rPr lang="en-US" sz="1800" dirty="0" smtClean="0">
                <a:solidFill>
                  <a:schemeClr val="tx1"/>
                </a:solidFill>
                <a:latin typeface="+mn-lt"/>
              </a:rPr>
              <a:t>1, 2017 </a:t>
            </a:r>
            <a:r>
              <a:rPr lang="en-US" sz="1800" dirty="0">
                <a:solidFill>
                  <a:schemeClr val="tx1"/>
                </a:solidFill>
                <a:latin typeface="+mn-lt"/>
              </a:rPr>
              <a:t>and repatriated to Mexico.  The reduced income tax rate is a significant reduction from the corporate Income Tax rate of 30</a:t>
            </a:r>
            <a:r>
              <a:rPr lang="en-US" sz="1800" dirty="0" smtClean="0">
                <a:solidFill>
                  <a:schemeClr val="tx1"/>
                </a:solidFill>
                <a:latin typeface="+mn-lt"/>
              </a:rPr>
              <a:t>% (plus any withholding taxes)</a:t>
            </a:r>
            <a:endParaRPr lang="en-US" sz="1800" dirty="0">
              <a:solidFill>
                <a:schemeClr val="tx1"/>
              </a:solidFill>
              <a:latin typeface="+mn-lt"/>
            </a:endParaRPr>
          </a:p>
          <a:p>
            <a:pPr marL="907200" lvl="4" indent="-450000" algn="just">
              <a:lnSpc>
                <a:spcPct val="110000"/>
              </a:lnSpc>
              <a:buClr>
                <a:schemeClr val="accent1"/>
              </a:buClr>
              <a:buFont typeface="Courier New" panose="02070309020205020404" pitchFamily="49" charset="0"/>
              <a:buChar char="o"/>
            </a:pPr>
            <a:r>
              <a:rPr lang="en-US" sz="1800" dirty="0">
                <a:solidFill>
                  <a:schemeClr val="tx1"/>
                </a:solidFill>
                <a:latin typeface="+mn-lt"/>
              </a:rPr>
              <a:t>The funds repatriated to Mexico </a:t>
            </a:r>
            <a:r>
              <a:rPr lang="en-US" sz="1800" dirty="0" smtClean="0">
                <a:solidFill>
                  <a:schemeClr val="tx1"/>
                </a:solidFill>
                <a:latin typeface="+mn-lt"/>
              </a:rPr>
              <a:t>must </a:t>
            </a:r>
            <a:r>
              <a:rPr lang="en-US" sz="1800" dirty="0">
                <a:solidFill>
                  <a:schemeClr val="tx1"/>
                </a:solidFill>
                <a:latin typeface="+mn-lt"/>
              </a:rPr>
              <a:t>be reinvested in certain areas in Mexico and for certain types of investment specified within the decree (i.e. acquisition of fixed assets, land, or buildings in Mexico, repayment of loans with Mexican financial institutions, or  investment in research and development in Mexico</a:t>
            </a:r>
            <a:r>
              <a:rPr lang="en-US" sz="1800" dirty="0" smtClean="0">
                <a:solidFill>
                  <a:schemeClr val="tx1"/>
                </a:solidFill>
                <a:latin typeface="+mn-lt"/>
              </a:rPr>
              <a:t>)</a:t>
            </a:r>
            <a:endParaRPr lang="en-US" sz="1800" dirty="0">
              <a:solidFill>
                <a:schemeClr val="tx1"/>
              </a:solidFill>
              <a:latin typeface="+mn-lt"/>
            </a:endParaRPr>
          </a:p>
        </p:txBody>
      </p:sp>
    </p:spTree>
    <p:extLst>
      <p:ext uri="{BB962C8B-B14F-4D97-AF65-F5344CB8AC3E}">
        <p14:creationId xmlns:p14="http://schemas.microsoft.com/office/powerpoint/2010/main" val="82524846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9" name="Rectangle 9"/>
          <p:cNvSpPr>
            <a:spLocks noGrp="1" noChangeArrowheads="1"/>
          </p:cNvSpPr>
          <p:nvPr>
            <p:ph type="title" idx="4294967295"/>
          </p:nvPr>
        </p:nvSpPr>
        <p:spPr>
          <a:xfrm>
            <a:off x="1223963" y="908050"/>
            <a:ext cx="7920037" cy="493713"/>
          </a:xfrm>
        </p:spPr>
        <p:txBody>
          <a:bodyPr/>
          <a:lstStyle/>
          <a:p>
            <a:r>
              <a:rPr lang="en-US" dirty="0" smtClean="0">
                <a:sym typeface="Trebuchet MS" pitchFamily="34" charset="0"/>
              </a:rPr>
              <a:t>Questions?</a:t>
            </a:r>
          </a:p>
        </p:txBody>
      </p:sp>
      <p:sp>
        <p:nvSpPr>
          <p:cNvPr id="5" name="Slide Number Placeholder 4"/>
          <p:cNvSpPr>
            <a:spLocks noGrp="1"/>
          </p:cNvSpPr>
          <p:nvPr>
            <p:ph type="sldNum" sz="quarter" idx="4294967295"/>
          </p:nvPr>
        </p:nvSpPr>
        <p:spPr>
          <a:xfrm>
            <a:off x="8458200" y="6391275"/>
            <a:ext cx="685800" cy="365125"/>
          </a:xfrm>
        </p:spPr>
        <p:txBody>
          <a:bodyPr/>
          <a:lstStyle/>
          <a:p>
            <a:pPr>
              <a:defRPr/>
            </a:pPr>
            <a:fld id="{CC209505-3674-4879-868B-FEC3DC728181}" type="slidenum">
              <a:rPr lang="en-US" smtClean="0"/>
              <a:pPr>
                <a:defRPr/>
              </a:pPr>
              <a:t>13</a:t>
            </a:fld>
            <a:endParaRPr lang="en-US" dirty="0"/>
          </a:p>
        </p:txBody>
      </p:sp>
      <p:sp>
        <p:nvSpPr>
          <p:cNvPr id="5132" name="TextBox 24"/>
          <p:cNvSpPr txBox="1">
            <a:spLocks noChangeArrowheads="1"/>
          </p:cNvSpPr>
          <p:nvPr/>
        </p:nvSpPr>
        <p:spPr bwMode="auto">
          <a:xfrm>
            <a:off x="2364582" y="3288649"/>
            <a:ext cx="5143499" cy="132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rgbClr val="000000"/>
                </a:solidFill>
                <a:latin typeface="Helvetica Light"/>
                <a:ea typeface="Helvetica Light"/>
                <a:cs typeface="Helvetica Light"/>
                <a:sym typeface="Helvetica Light"/>
              </a:defRPr>
            </a:lvl1pPr>
            <a:lvl2pPr marL="742950" indent="-285750" eaLnBrk="0" hangingPunct="0">
              <a:defRPr sz="3600">
                <a:solidFill>
                  <a:srgbClr val="000000"/>
                </a:solidFill>
                <a:latin typeface="Helvetica Light"/>
                <a:ea typeface="Helvetica Light"/>
                <a:cs typeface="Helvetica Light"/>
                <a:sym typeface="Helvetica Light"/>
              </a:defRPr>
            </a:lvl2pPr>
            <a:lvl3pPr marL="1143000" indent="-228600" eaLnBrk="0" hangingPunct="0">
              <a:defRPr sz="3600">
                <a:solidFill>
                  <a:srgbClr val="000000"/>
                </a:solidFill>
                <a:latin typeface="Helvetica Light"/>
                <a:ea typeface="Helvetica Light"/>
                <a:cs typeface="Helvetica Light"/>
                <a:sym typeface="Helvetica Light"/>
              </a:defRPr>
            </a:lvl3pPr>
            <a:lvl4pPr marL="1600200" indent="-228600" eaLnBrk="0" hangingPunct="0">
              <a:defRPr sz="3600">
                <a:solidFill>
                  <a:srgbClr val="000000"/>
                </a:solidFill>
                <a:latin typeface="Helvetica Light"/>
                <a:ea typeface="Helvetica Light"/>
                <a:cs typeface="Helvetica Light"/>
                <a:sym typeface="Helvetica Light"/>
              </a:defRPr>
            </a:lvl4pPr>
            <a:lvl5pPr marL="2057400" indent="-228600" eaLnBrk="0" hangingPunct="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eaLnBrk="1"/>
            <a:r>
              <a:rPr lang="en-US" sz="1687" b="1" dirty="0">
                <a:latin typeface="+mn-lt"/>
              </a:rPr>
              <a:t>Julio C. Valdez</a:t>
            </a:r>
          </a:p>
          <a:p>
            <a:pPr eaLnBrk="1"/>
            <a:r>
              <a:rPr lang="en-US" sz="1687" dirty="0">
                <a:solidFill>
                  <a:schemeClr val="accent1">
                    <a:lumMod val="75000"/>
                  </a:schemeClr>
                </a:solidFill>
                <a:latin typeface="+mn-lt"/>
              </a:rPr>
              <a:t>International Senior Consultant - Mexico</a:t>
            </a:r>
          </a:p>
          <a:p>
            <a:pPr eaLnBrk="1"/>
            <a:r>
              <a:rPr lang="en-US" sz="1687" dirty="0">
                <a:solidFill>
                  <a:schemeClr val="accent1">
                    <a:lumMod val="75000"/>
                  </a:schemeClr>
                </a:solidFill>
                <a:latin typeface="+mn-lt"/>
              </a:rPr>
              <a:t>Direct Dial: +52.1.811.277.9334</a:t>
            </a:r>
          </a:p>
          <a:p>
            <a:pPr eaLnBrk="1"/>
            <a:r>
              <a:rPr lang="en-US" sz="1687" dirty="0">
                <a:solidFill>
                  <a:schemeClr val="accent1">
                    <a:lumMod val="75000"/>
                  </a:schemeClr>
                </a:solidFill>
                <a:latin typeface="+mn-lt"/>
              </a:rPr>
              <a:t>email: julio.valdez@plantemoran.com</a:t>
            </a:r>
          </a:p>
        </p:txBody>
      </p:sp>
      <p:sp>
        <p:nvSpPr>
          <p:cNvPr id="5133" name="TextBox 25"/>
          <p:cNvSpPr txBox="1">
            <a:spLocks noChangeArrowheads="1"/>
          </p:cNvSpPr>
          <p:nvPr/>
        </p:nvSpPr>
        <p:spPr bwMode="auto">
          <a:xfrm>
            <a:off x="152921" y="5014536"/>
            <a:ext cx="8812485" cy="1390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000000"/>
                </a:solidFill>
                <a:latin typeface="Helvetica Light"/>
                <a:ea typeface="Helvetica Light"/>
                <a:cs typeface="Helvetica Light"/>
                <a:sym typeface="Helvetica Light"/>
              </a:defRPr>
            </a:lvl1pPr>
            <a:lvl2pPr marL="742950" indent="-285750" eaLnBrk="0" hangingPunct="0">
              <a:defRPr sz="3600">
                <a:solidFill>
                  <a:srgbClr val="000000"/>
                </a:solidFill>
                <a:latin typeface="Helvetica Light"/>
                <a:ea typeface="Helvetica Light"/>
                <a:cs typeface="Helvetica Light"/>
                <a:sym typeface="Helvetica Light"/>
              </a:defRPr>
            </a:lvl2pPr>
            <a:lvl3pPr marL="1143000" indent="-228600" eaLnBrk="0" hangingPunct="0">
              <a:defRPr sz="3600">
                <a:solidFill>
                  <a:srgbClr val="000000"/>
                </a:solidFill>
                <a:latin typeface="Helvetica Light"/>
                <a:ea typeface="Helvetica Light"/>
                <a:cs typeface="Helvetica Light"/>
                <a:sym typeface="Helvetica Light"/>
              </a:defRPr>
            </a:lvl3pPr>
            <a:lvl4pPr marL="1600200" indent="-228600" eaLnBrk="0" hangingPunct="0">
              <a:defRPr sz="3600">
                <a:solidFill>
                  <a:srgbClr val="000000"/>
                </a:solidFill>
                <a:latin typeface="Helvetica Light"/>
                <a:ea typeface="Helvetica Light"/>
                <a:cs typeface="Helvetica Light"/>
                <a:sym typeface="Helvetica Light"/>
              </a:defRPr>
            </a:lvl4pPr>
            <a:lvl5pPr marL="2057400" indent="-228600" eaLnBrk="0" hangingPunct="0">
              <a:defRPr sz="3600">
                <a:solidFill>
                  <a:srgbClr val="000000"/>
                </a:solidFill>
                <a:latin typeface="Helvetica Light"/>
                <a:ea typeface="Helvetica Light"/>
                <a:cs typeface="Helvetica Light"/>
                <a:sym typeface="Helvetica Light"/>
              </a:defRPr>
            </a:lvl5pPr>
            <a:lvl6pPr marL="25146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6pPr>
            <a:lvl7pPr marL="29718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7pPr>
            <a:lvl8pPr marL="34290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8pPr>
            <a:lvl9pPr marL="3886200" indent="-228600" defTabSz="584200" eaLnBrk="0" fontAlgn="base" hangingPunct="0">
              <a:spcBef>
                <a:spcPct val="0"/>
              </a:spcBef>
              <a:spcAft>
                <a:spcPct val="0"/>
              </a:spcAft>
              <a:defRPr sz="3600">
                <a:solidFill>
                  <a:srgbClr val="000000"/>
                </a:solidFill>
                <a:latin typeface="Helvetica Light"/>
                <a:ea typeface="Helvetica Light"/>
                <a:cs typeface="Helvetica Light"/>
                <a:sym typeface="Helvetica Light"/>
              </a:defRPr>
            </a:lvl9pPr>
          </a:lstStyle>
          <a:p>
            <a:pPr algn="ctr" eaLnBrk="1"/>
            <a:r>
              <a:rPr lang="en-US" sz="1406" b="1" dirty="0">
                <a:latin typeface="+mn-lt"/>
              </a:rPr>
              <a:t>Plante Moran – Monterrey Office</a:t>
            </a:r>
            <a:endParaRPr lang="en-US" sz="1406" dirty="0">
              <a:latin typeface="+mn-lt"/>
            </a:endParaRPr>
          </a:p>
          <a:p>
            <a:pPr algn="ctr" eaLnBrk="1"/>
            <a:r>
              <a:rPr lang="en-US" sz="1406" dirty="0">
                <a:latin typeface="+mn-lt"/>
              </a:rPr>
              <a:t>Ave. Roble 300, Suite 607</a:t>
            </a:r>
          </a:p>
          <a:p>
            <a:pPr algn="ctr" eaLnBrk="1"/>
            <a:r>
              <a:rPr lang="en-US" sz="1406" dirty="0">
                <a:latin typeface="+mn-lt"/>
              </a:rPr>
              <a:t>Colonia Valle del Campestre</a:t>
            </a:r>
          </a:p>
          <a:p>
            <a:pPr algn="ctr" eaLnBrk="1"/>
            <a:r>
              <a:rPr lang="en-US" sz="1406" dirty="0">
                <a:latin typeface="+mn-lt"/>
              </a:rPr>
              <a:t>San Pedro Garza Garcia, Nuevo Leon, 66250</a:t>
            </a:r>
          </a:p>
          <a:p>
            <a:pPr algn="ctr" eaLnBrk="1"/>
            <a:r>
              <a:rPr lang="en-US" sz="1406" dirty="0">
                <a:latin typeface="+mn-lt"/>
              </a:rPr>
              <a:t>Phone: 011.52.81.1477.5151</a:t>
            </a:r>
          </a:p>
        </p:txBody>
      </p:sp>
      <p:sp>
        <p:nvSpPr>
          <p:cNvPr id="14" name="TextBox 13"/>
          <p:cNvSpPr txBox="1"/>
          <p:nvPr/>
        </p:nvSpPr>
        <p:spPr>
          <a:xfrm>
            <a:off x="2353867" y="1746647"/>
            <a:ext cx="5143499" cy="1325491"/>
          </a:xfrm>
          <a:prstGeom prst="rect">
            <a:avLst/>
          </a:prstGeom>
          <a:noFill/>
        </p:spPr>
        <p:txBody>
          <a:bodyPr wrap="square" rtlCol="0">
            <a:spAutoFit/>
          </a:bodyPr>
          <a:lstStyle/>
          <a:p>
            <a:r>
              <a:rPr lang="en-US" sz="1687" b="1" dirty="0">
                <a:solidFill>
                  <a:schemeClr val="tx1">
                    <a:lumMod val="50000"/>
                  </a:schemeClr>
                </a:solidFill>
                <a:latin typeface="+mn-lt"/>
              </a:rPr>
              <a:t>Scott Sneckenberger</a:t>
            </a:r>
          </a:p>
          <a:p>
            <a:r>
              <a:rPr lang="en-US" sz="1687" dirty="0">
                <a:solidFill>
                  <a:schemeClr val="accent1">
                    <a:lumMod val="75000"/>
                  </a:schemeClr>
                </a:solidFill>
                <a:latin typeface="+mn-lt"/>
              </a:rPr>
              <a:t>Partner – Global Services</a:t>
            </a:r>
          </a:p>
          <a:p>
            <a:r>
              <a:rPr lang="en-US" sz="1687" dirty="0">
                <a:solidFill>
                  <a:schemeClr val="accent1">
                    <a:lumMod val="75000"/>
                  </a:schemeClr>
                </a:solidFill>
                <a:latin typeface="+mn-lt"/>
              </a:rPr>
              <a:t>Direct Dial: +1.248.223.3807</a:t>
            </a:r>
          </a:p>
          <a:p>
            <a:r>
              <a:rPr lang="en-US" sz="1687" dirty="0">
                <a:solidFill>
                  <a:schemeClr val="accent1">
                    <a:lumMod val="75000"/>
                  </a:schemeClr>
                </a:solidFill>
                <a:latin typeface="+mn-lt"/>
              </a:rPr>
              <a:t>email: scott.sneckenberger@plantemoran.com</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422" y="1607344"/>
            <a:ext cx="1125141" cy="1410178"/>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422" y="3135393"/>
            <a:ext cx="1125141" cy="1410178"/>
          </a:xfrm>
          <a:prstGeom prst="rect">
            <a:avLst/>
          </a:prstGeom>
        </p:spPr>
      </p:pic>
    </p:spTree>
    <p:extLst>
      <p:ext uri="{BB962C8B-B14F-4D97-AF65-F5344CB8AC3E}">
        <p14:creationId xmlns:p14="http://schemas.microsoft.com/office/powerpoint/2010/main" val="873614375"/>
      </p:ext>
    </p:extLst>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Rectangle 9"/>
          <p:cNvSpPr>
            <a:spLocks noGrp="1" noChangeArrowheads="1"/>
          </p:cNvSpPr>
          <p:nvPr>
            <p:ph sz="half" idx="4294967295"/>
          </p:nvPr>
        </p:nvSpPr>
        <p:spPr>
          <a:xfrm>
            <a:off x="4741961" y="1918608"/>
            <a:ext cx="3862388" cy="3924300"/>
          </a:xfrm>
        </p:spPr>
        <p:txBody>
          <a:bodyPr/>
          <a:lstStyle/>
          <a:p>
            <a:pPr marL="0" indent="0">
              <a:buNone/>
            </a:pPr>
            <a:r>
              <a:rPr lang="en-US" sz="1600" b="1" dirty="0" smtClean="0"/>
              <a:t>Update on the 2015 Transfer </a:t>
            </a:r>
            <a:r>
              <a:rPr lang="en-US" sz="1600" b="1" dirty="0"/>
              <a:t>Pricing </a:t>
            </a:r>
            <a:r>
              <a:rPr lang="en-US" sz="1600" b="1" dirty="0" smtClean="0"/>
              <a:t>Reform</a:t>
            </a:r>
          </a:p>
          <a:p>
            <a:pPr marL="0" indent="0">
              <a:buNone/>
            </a:pPr>
            <a:endParaRPr lang="en-US" sz="1600" b="1" dirty="0" smtClean="0"/>
          </a:p>
          <a:p>
            <a:pPr marL="0" indent="0">
              <a:buNone/>
            </a:pPr>
            <a:r>
              <a:rPr lang="en-US" sz="1600" b="1" dirty="0" smtClean="0"/>
              <a:t>Significant tax topics for 2017</a:t>
            </a:r>
          </a:p>
          <a:p>
            <a:pPr marL="241093" indent="-241093">
              <a:buFont typeface="Arial" panose="020B0604020202020204" pitchFamily="34" charset="0"/>
              <a:buChar char="•"/>
            </a:pPr>
            <a:r>
              <a:rPr lang="en-US" sz="1600" dirty="0" smtClean="0"/>
              <a:t>Update on APA </a:t>
            </a:r>
            <a:r>
              <a:rPr lang="en-US" sz="1600" i="1" dirty="0" smtClean="0"/>
              <a:t>fast-track </a:t>
            </a:r>
            <a:r>
              <a:rPr lang="en-US" sz="1600" dirty="0" smtClean="0"/>
              <a:t>process for Maquiladora operations in Mexico</a:t>
            </a:r>
          </a:p>
          <a:p>
            <a:pPr marL="241093" indent="-241093">
              <a:buFont typeface="Arial" panose="020B0604020202020204" pitchFamily="34" charset="0"/>
              <a:buChar char="•"/>
            </a:pPr>
            <a:r>
              <a:rPr lang="en-US" sz="1600" dirty="0" smtClean="0"/>
              <a:t>Additional rules / requirements for structures that include outsourcing companies</a:t>
            </a:r>
          </a:p>
          <a:p>
            <a:pPr marL="241093" indent="-241093">
              <a:buFont typeface="Arial" panose="020B0604020202020204" pitchFamily="34" charset="0"/>
              <a:buChar char="•"/>
            </a:pPr>
            <a:r>
              <a:rPr lang="en-US" sz="1600" dirty="0" smtClean="0"/>
              <a:t>Dividend repatriation – tax holiday program</a:t>
            </a:r>
          </a:p>
        </p:txBody>
      </p:sp>
      <p:sp>
        <p:nvSpPr>
          <p:cNvPr id="2" name="Content Placeholder 1"/>
          <p:cNvSpPr>
            <a:spLocks noGrp="1"/>
          </p:cNvSpPr>
          <p:nvPr>
            <p:ph sz="half" idx="4294967295"/>
          </p:nvPr>
        </p:nvSpPr>
        <p:spPr>
          <a:xfrm>
            <a:off x="612918" y="1934415"/>
            <a:ext cx="3643312" cy="1555750"/>
          </a:xfrm>
        </p:spPr>
        <p:txBody>
          <a:bodyPr/>
          <a:lstStyle/>
          <a:p>
            <a:pPr marL="0" indent="0">
              <a:buNone/>
            </a:pPr>
            <a:r>
              <a:rPr lang="en-US" sz="1600" b="1" dirty="0" smtClean="0"/>
              <a:t>IMMEX / Maquiladora tax issues</a:t>
            </a:r>
          </a:p>
          <a:p>
            <a:pPr marL="200911" indent="-200911">
              <a:buFont typeface="Arial" panose="020B0604020202020204" pitchFamily="34" charset="0"/>
              <a:buChar char="•"/>
            </a:pPr>
            <a:r>
              <a:rPr lang="en-US" sz="1600" dirty="0" smtClean="0"/>
              <a:t>IMMEX and maquila definition</a:t>
            </a:r>
          </a:p>
          <a:p>
            <a:pPr marL="200911" indent="-200911">
              <a:buFont typeface="Arial" panose="020B0604020202020204" pitchFamily="34" charset="0"/>
              <a:buChar char="•"/>
            </a:pPr>
            <a:r>
              <a:rPr lang="en-US" sz="1600" dirty="0" smtClean="0"/>
              <a:t>Use of Safe Harbor Calculation or APA</a:t>
            </a:r>
          </a:p>
          <a:p>
            <a:pPr marL="200911" indent="-200911">
              <a:buFont typeface="Arial" panose="020B0604020202020204" pitchFamily="34" charset="0"/>
              <a:buChar char="•"/>
            </a:pPr>
            <a:r>
              <a:rPr lang="en-US" sz="1600" dirty="0" smtClean="0"/>
              <a:t>VAT implications</a:t>
            </a:r>
            <a:endParaRPr lang="en-US" sz="1600" dirty="0"/>
          </a:p>
        </p:txBody>
      </p:sp>
      <p:sp>
        <p:nvSpPr>
          <p:cNvPr id="12" name="Slide Number Placeholder 11"/>
          <p:cNvSpPr>
            <a:spLocks noGrp="1"/>
          </p:cNvSpPr>
          <p:nvPr>
            <p:ph type="sldNum" sz="quarter" idx="4294967295"/>
          </p:nvPr>
        </p:nvSpPr>
        <p:spPr>
          <a:xfrm>
            <a:off x="8466138" y="6477000"/>
            <a:ext cx="677862" cy="179388"/>
          </a:xfrm>
        </p:spPr>
        <p:txBody>
          <a:bodyPr/>
          <a:lstStyle/>
          <a:p>
            <a:pPr>
              <a:defRPr/>
            </a:pPr>
            <a:fld id="{CC209505-3674-4879-868B-FEC3DC728181}" type="slidenum">
              <a:rPr lang="en-US" smtClean="0"/>
              <a:pPr>
                <a:defRPr/>
              </a:pPr>
              <a:t>2</a:t>
            </a:fld>
            <a:endParaRPr lang="en-US" dirty="0"/>
          </a:p>
        </p:txBody>
      </p:sp>
      <p:sp>
        <p:nvSpPr>
          <p:cNvPr id="7" name="Title 1"/>
          <p:cNvSpPr txBox="1">
            <a:spLocks/>
          </p:cNvSpPr>
          <p:nvPr/>
        </p:nvSpPr>
        <p:spPr>
          <a:xfrm>
            <a:off x="1078579" y="688876"/>
            <a:ext cx="7557421" cy="373949"/>
          </a:xfrm>
          <a:prstGeom prst="rect">
            <a:avLst/>
          </a:prstGeom>
        </p:spPr>
        <p:txBody>
          <a:bodyPr/>
          <a:lst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rgbClr val="A50E29"/>
                </a:solidFill>
                <a:latin typeface="Arial" charset="0"/>
              </a:defRPr>
            </a:lvl2pPr>
            <a:lvl3pPr algn="l" rtl="0" eaLnBrk="1" fontAlgn="base" hangingPunct="1">
              <a:spcBef>
                <a:spcPct val="0"/>
              </a:spcBef>
              <a:spcAft>
                <a:spcPct val="0"/>
              </a:spcAft>
              <a:defRPr sz="3200">
                <a:solidFill>
                  <a:srgbClr val="A50E29"/>
                </a:solidFill>
                <a:latin typeface="Arial" charset="0"/>
              </a:defRPr>
            </a:lvl3pPr>
            <a:lvl4pPr algn="l" rtl="0" eaLnBrk="1" fontAlgn="base" hangingPunct="1">
              <a:spcBef>
                <a:spcPct val="0"/>
              </a:spcBef>
              <a:spcAft>
                <a:spcPct val="0"/>
              </a:spcAft>
              <a:defRPr sz="3200">
                <a:solidFill>
                  <a:srgbClr val="A50E29"/>
                </a:solidFill>
                <a:latin typeface="Arial" charset="0"/>
              </a:defRPr>
            </a:lvl4pPr>
            <a:lvl5pPr algn="l" rtl="0" eaLnBrk="1" fontAlgn="base" hangingPunct="1">
              <a:spcBef>
                <a:spcPct val="0"/>
              </a:spcBef>
              <a:spcAft>
                <a:spcPct val="0"/>
              </a:spcAft>
              <a:defRPr sz="3200">
                <a:solidFill>
                  <a:srgbClr val="A50E29"/>
                </a:solidFill>
                <a:latin typeface="Arial" charset="0"/>
              </a:defRPr>
            </a:lvl5pPr>
            <a:lvl6pPr marL="457200" algn="l" rtl="0" eaLnBrk="1" fontAlgn="base" hangingPunct="1">
              <a:spcBef>
                <a:spcPct val="0"/>
              </a:spcBef>
              <a:spcAft>
                <a:spcPct val="0"/>
              </a:spcAft>
              <a:defRPr sz="3200">
                <a:solidFill>
                  <a:srgbClr val="A50E29"/>
                </a:solidFill>
                <a:latin typeface="Arial" charset="0"/>
              </a:defRPr>
            </a:lvl6pPr>
            <a:lvl7pPr marL="914400" algn="l" rtl="0" eaLnBrk="1" fontAlgn="base" hangingPunct="1">
              <a:spcBef>
                <a:spcPct val="0"/>
              </a:spcBef>
              <a:spcAft>
                <a:spcPct val="0"/>
              </a:spcAft>
              <a:defRPr sz="3200">
                <a:solidFill>
                  <a:srgbClr val="A50E29"/>
                </a:solidFill>
                <a:latin typeface="Arial" charset="0"/>
              </a:defRPr>
            </a:lvl7pPr>
            <a:lvl8pPr marL="1371600" algn="l" rtl="0" eaLnBrk="1" fontAlgn="base" hangingPunct="1">
              <a:spcBef>
                <a:spcPct val="0"/>
              </a:spcBef>
              <a:spcAft>
                <a:spcPct val="0"/>
              </a:spcAft>
              <a:defRPr sz="3200">
                <a:solidFill>
                  <a:srgbClr val="A50E29"/>
                </a:solidFill>
                <a:latin typeface="Arial" charset="0"/>
              </a:defRPr>
            </a:lvl8pPr>
            <a:lvl9pPr marL="1828800" algn="l" rtl="0" eaLnBrk="1" fontAlgn="base" hangingPunct="1">
              <a:spcBef>
                <a:spcPct val="0"/>
              </a:spcBef>
              <a:spcAft>
                <a:spcPct val="0"/>
              </a:spcAft>
              <a:defRPr sz="3200">
                <a:solidFill>
                  <a:srgbClr val="A50E29"/>
                </a:solidFill>
                <a:latin typeface="Arial" charset="0"/>
              </a:defRPr>
            </a:lvl9pPr>
          </a:lstStyle>
          <a:p>
            <a:pPr>
              <a:buClrTx/>
              <a:buFontTx/>
            </a:pPr>
            <a:r>
              <a:rPr lang="en-US" dirty="0" smtClean="0"/>
              <a:t>Agenda</a:t>
            </a:r>
            <a:endParaRPr lang="en-US" dirty="0"/>
          </a:p>
        </p:txBody>
      </p:sp>
    </p:spTree>
    <p:extLst>
      <p:ext uri="{BB962C8B-B14F-4D97-AF65-F5344CB8AC3E}">
        <p14:creationId xmlns:p14="http://schemas.microsoft.com/office/powerpoint/2010/main" val="3245872744"/>
      </p:ext>
    </p:extLst>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632" y="1556792"/>
            <a:ext cx="7932736" cy="2954655"/>
          </a:xfrm>
          <a:prstGeom prst="rect">
            <a:avLst/>
          </a:prstGeom>
        </p:spPr>
        <p:txBody>
          <a:bodyPr wrap="square">
            <a:spAutoFit/>
          </a:bodyPr>
          <a:lstStyle/>
          <a:p>
            <a:pPr marL="450000" indent="-450000" algn="just">
              <a:lnSpc>
                <a:spcPct val="110000"/>
              </a:lnSpc>
              <a:buClr>
                <a:schemeClr val="accent1"/>
              </a:buClr>
              <a:buFont typeface="Arial" panose="020B0604020202020204" pitchFamily="34" charset="0"/>
              <a:buChar char="‒"/>
            </a:pPr>
            <a:r>
              <a:rPr lang="en-US" sz="2000" dirty="0">
                <a:solidFill>
                  <a:schemeClr val="tx1"/>
                </a:solidFill>
                <a:latin typeface="+mn-lt"/>
              </a:rPr>
              <a:t>An IMMEX, in general, is a bonded warehouse.  As such, you must strictly account for the goods on temporary importation. Full control and accounting of the goods on temporary importation is </a:t>
            </a:r>
            <a:r>
              <a:rPr lang="en-US" sz="2000" dirty="0" smtClean="0">
                <a:solidFill>
                  <a:schemeClr val="tx1"/>
                </a:solidFill>
                <a:latin typeface="+mn-lt"/>
              </a:rPr>
              <a:t>required</a:t>
            </a:r>
            <a:endParaRPr lang="en-US" sz="2000" dirty="0">
              <a:solidFill>
                <a:schemeClr val="tx1"/>
              </a:solidFill>
              <a:latin typeface="+mn-lt"/>
            </a:endParaRPr>
          </a:p>
          <a:p>
            <a:pPr marL="450000" indent="-450000" algn="just">
              <a:lnSpc>
                <a:spcPct val="110000"/>
              </a:lnSpc>
              <a:buClr>
                <a:schemeClr val="accent1"/>
              </a:buClr>
              <a:buFont typeface="Arial" panose="020B0604020202020204" pitchFamily="34" charset="0"/>
              <a:buChar char="‒"/>
            </a:pPr>
            <a:endParaRPr lang="en-US" sz="2000" dirty="0">
              <a:solidFill>
                <a:schemeClr val="tx1"/>
              </a:solidFill>
              <a:latin typeface="+mn-lt"/>
            </a:endParaRPr>
          </a:p>
          <a:p>
            <a:pPr marL="450000" indent="-450000" algn="just">
              <a:lnSpc>
                <a:spcPct val="110000"/>
              </a:lnSpc>
              <a:buClr>
                <a:schemeClr val="accent1"/>
              </a:buClr>
              <a:buFont typeface="Arial" panose="020B0604020202020204" pitchFamily="34" charset="0"/>
              <a:buChar char="‒"/>
            </a:pPr>
            <a:r>
              <a:rPr lang="en-US" sz="2000" dirty="0">
                <a:solidFill>
                  <a:schemeClr val="tx1"/>
                </a:solidFill>
                <a:latin typeface="+mn-lt"/>
              </a:rPr>
              <a:t>Mexico allows the temporary import of raw materials, </a:t>
            </a:r>
            <a:r>
              <a:rPr lang="en-US" sz="2000" dirty="0" smtClean="0">
                <a:solidFill>
                  <a:schemeClr val="tx1"/>
                </a:solidFill>
                <a:latin typeface="+mn-lt"/>
              </a:rPr>
              <a:t>machinery, </a:t>
            </a:r>
            <a:r>
              <a:rPr lang="en-US" sz="2000" dirty="0">
                <a:solidFill>
                  <a:schemeClr val="tx1"/>
                </a:solidFill>
                <a:latin typeface="+mn-lt"/>
              </a:rPr>
              <a:t>and equipment</a:t>
            </a:r>
            <a:r>
              <a:rPr lang="en-US" sz="2000" dirty="0" smtClean="0">
                <a:solidFill>
                  <a:schemeClr val="tx1"/>
                </a:solidFill>
                <a:latin typeface="+mn-lt"/>
              </a:rPr>
              <a:t>, </a:t>
            </a:r>
            <a:r>
              <a:rPr lang="en-US" sz="2000" dirty="0">
                <a:solidFill>
                  <a:schemeClr val="tx1"/>
                </a:solidFill>
                <a:latin typeface="+mn-lt"/>
              </a:rPr>
              <a:t>without paying any import duties (if items are of NAFTA origin) or value added </a:t>
            </a:r>
            <a:r>
              <a:rPr lang="en-US" sz="2000" dirty="0" smtClean="0">
                <a:solidFill>
                  <a:schemeClr val="tx1"/>
                </a:solidFill>
                <a:latin typeface="+mn-lt"/>
              </a:rPr>
              <a:t>taxes</a:t>
            </a:r>
            <a:endParaRPr lang="en-US" sz="2000" dirty="0">
              <a:solidFill>
                <a:schemeClr val="tx1"/>
              </a:solidFill>
              <a:latin typeface="+mn-lt"/>
            </a:endParaRPr>
          </a:p>
        </p:txBody>
      </p:sp>
      <p:sp>
        <p:nvSpPr>
          <p:cNvPr id="3" name="Title 1"/>
          <p:cNvSpPr txBox="1">
            <a:spLocks/>
          </p:cNvSpPr>
          <p:nvPr/>
        </p:nvSpPr>
        <p:spPr>
          <a:xfrm>
            <a:off x="1078579" y="688876"/>
            <a:ext cx="7557421" cy="373949"/>
          </a:xfrm>
          <a:prstGeom prst="rect">
            <a:avLst/>
          </a:prstGeom>
        </p:spPr>
        <p:txBody>
          <a:bodyPr/>
          <a:lst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rgbClr val="A50E29"/>
                </a:solidFill>
                <a:latin typeface="Arial" charset="0"/>
              </a:defRPr>
            </a:lvl2pPr>
            <a:lvl3pPr algn="l" rtl="0" eaLnBrk="1" fontAlgn="base" hangingPunct="1">
              <a:spcBef>
                <a:spcPct val="0"/>
              </a:spcBef>
              <a:spcAft>
                <a:spcPct val="0"/>
              </a:spcAft>
              <a:defRPr sz="3200">
                <a:solidFill>
                  <a:srgbClr val="A50E29"/>
                </a:solidFill>
                <a:latin typeface="Arial" charset="0"/>
              </a:defRPr>
            </a:lvl3pPr>
            <a:lvl4pPr algn="l" rtl="0" eaLnBrk="1" fontAlgn="base" hangingPunct="1">
              <a:spcBef>
                <a:spcPct val="0"/>
              </a:spcBef>
              <a:spcAft>
                <a:spcPct val="0"/>
              </a:spcAft>
              <a:defRPr sz="3200">
                <a:solidFill>
                  <a:srgbClr val="A50E29"/>
                </a:solidFill>
                <a:latin typeface="Arial" charset="0"/>
              </a:defRPr>
            </a:lvl4pPr>
            <a:lvl5pPr algn="l" rtl="0" eaLnBrk="1" fontAlgn="base" hangingPunct="1">
              <a:spcBef>
                <a:spcPct val="0"/>
              </a:spcBef>
              <a:spcAft>
                <a:spcPct val="0"/>
              </a:spcAft>
              <a:defRPr sz="3200">
                <a:solidFill>
                  <a:srgbClr val="A50E29"/>
                </a:solidFill>
                <a:latin typeface="Arial" charset="0"/>
              </a:defRPr>
            </a:lvl5pPr>
            <a:lvl6pPr marL="457200" algn="l" rtl="0" eaLnBrk="1" fontAlgn="base" hangingPunct="1">
              <a:spcBef>
                <a:spcPct val="0"/>
              </a:spcBef>
              <a:spcAft>
                <a:spcPct val="0"/>
              </a:spcAft>
              <a:defRPr sz="3200">
                <a:solidFill>
                  <a:srgbClr val="A50E29"/>
                </a:solidFill>
                <a:latin typeface="Arial" charset="0"/>
              </a:defRPr>
            </a:lvl6pPr>
            <a:lvl7pPr marL="914400" algn="l" rtl="0" eaLnBrk="1" fontAlgn="base" hangingPunct="1">
              <a:spcBef>
                <a:spcPct val="0"/>
              </a:spcBef>
              <a:spcAft>
                <a:spcPct val="0"/>
              </a:spcAft>
              <a:defRPr sz="3200">
                <a:solidFill>
                  <a:srgbClr val="A50E29"/>
                </a:solidFill>
                <a:latin typeface="Arial" charset="0"/>
              </a:defRPr>
            </a:lvl7pPr>
            <a:lvl8pPr marL="1371600" algn="l" rtl="0" eaLnBrk="1" fontAlgn="base" hangingPunct="1">
              <a:spcBef>
                <a:spcPct val="0"/>
              </a:spcBef>
              <a:spcAft>
                <a:spcPct val="0"/>
              </a:spcAft>
              <a:defRPr sz="3200">
                <a:solidFill>
                  <a:srgbClr val="A50E29"/>
                </a:solidFill>
                <a:latin typeface="Arial" charset="0"/>
              </a:defRPr>
            </a:lvl8pPr>
            <a:lvl9pPr marL="1828800" algn="l" rtl="0" eaLnBrk="1" fontAlgn="base" hangingPunct="1">
              <a:spcBef>
                <a:spcPct val="0"/>
              </a:spcBef>
              <a:spcAft>
                <a:spcPct val="0"/>
              </a:spcAft>
              <a:defRPr sz="3200">
                <a:solidFill>
                  <a:srgbClr val="A50E29"/>
                </a:solidFill>
                <a:latin typeface="Arial" charset="0"/>
              </a:defRPr>
            </a:lvl9pPr>
          </a:lstStyle>
          <a:p>
            <a:pPr>
              <a:buClrTx/>
              <a:buFontTx/>
            </a:pPr>
            <a:r>
              <a:rPr lang="en-US" dirty="0" smtClean="0"/>
              <a:t>What is an IMMEX?</a:t>
            </a:r>
            <a:endParaRPr lang="en-US" dirty="0"/>
          </a:p>
        </p:txBody>
      </p:sp>
    </p:spTree>
    <p:extLst>
      <p:ext uri="{BB962C8B-B14F-4D97-AF65-F5344CB8AC3E}">
        <p14:creationId xmlns:p14="http://schemas.microsoft.com/office/powerpoint/2010/main" val="339797679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193" y="1572565"/>
            <a:ext cx="7934731" cy="5230663"/>
          </a:xfrm>
          <a:prstGeom prst="rect">
            <a:avLst/>
          </a:prstGeom>
        </p:spPr>
        <p:txBody>
          <a:bodyPr wrap="square">
            <a:spAutoFit/>
          </a:bodyPr>
          <a:lstStyle/>
          <a:p>
            <a:pPr marL="450000" indent="-450000" algn="just">
              <a:lnSpc>
                <a:spcPct val="110000"/>
              </a:lnSpc>
              <a:buClr>
                <a:schemeClr val="accent1"/>
              </a:buClr>
              <a:buFont typeface="Arial" panose="020B0604020202020204" pitchFamily="34" charset="0"/>
              <a:buChar char="‒"/>
            </a:pPr>
            <a:r>
              <a:rPr lang="en-US" sz="1800" dirty="0">
                <a:solidFill>
                  <a:schemeClr val="tx1"/>
                </a:solidFill>
                <a:latin typeface="+mn-lt"/>
              </a:rPr>
              <a:t>A maquiladora is an specific type of IMMEX which traditionally operates as follows: </a:t>
            </a:r>
          </a:p>
          <a:p>
            <a:pPr marL="907200" lvl="4" indent="-450000" algn="just">
              <a:lnSpc>
                <a:spcPct val="110000"/>
              </a:lnSpc>
              <a:buClr>
                <a:schemeClr val="accent1"/>
              </a:buClr>
              <a:buFont typeface="Courier New" panose="02070309020205020404" pitchFamily="49" charset="0"/>
              <a:buChar char="o"/>
            </a:pPr>
            <a:r>
              <a:rPr lang="en-US" sz="1800" dirty="0">
                <a:solidFill>
                  <a:schemeClr val="tx1"/>
                </a:solidFill>
                <a:latin typeface="+mn-lt"/>
              </a:rPr>
              <a:t>Foreign Company:</a:t>
            </a:r>
          </a:p>
          <a:p>
            <a:pPr marL="1357200" lvl="2" indent="-450000">
              <a:lnSpc>
                <a:spcPct val="110000"/>
              </a:lnSpc>
              <a:buClr>
                <a:schemeClr val="accent1"/>
              </a:buClr>
              <a:buFont typeface="Wingdings" panose="05000000000000000000" pitchFamily="2" charset="2"/>
              <a:buChar char="§"/>
            </a:pPr>
            <a:r>
              <a:rPr lang="en-US" sz="1800" dirty="0">
                <a:solidFill>
                  <a:schemeClr val="tx1"/>
                </a:solidFill>
                <a:latin typeface="+mn-lt"/>
              </a:rPr>
              <a:t>Owns inventory (raw material and finished goods</a:t>
            </a:r>
            <a:r>
              <a:rPr lang="en-US" sz="1800" dirty="0" smtClean="0">
                <a:solidFill>
                  <a:schemeClr val="tx1"/>
                </a:solidFill>
                <a:latin typeface="+mn-lt"/>
              </a:rPr>
              <a:t>)</a:t>
            </a:r>
            <a:endParaRPr lang="en-US" sz="1800" dirty="0">
              <a:solidFill>
                <a:schemeClr val="tx1"/>
              </a:solidFill>
              <a:latin typeface="+mn-lt"/>
            </a:endParaRPr>
          </a:p>
          <a:p>
            <a:pPr marL="1357200" lvl="2" indent="-450000">
              <a:lnSpc>
                <a:spcPct val="110000"/>
              </a:lnSpc>
              <a:buClr>
                <a:schemeClr val="accent1"/>
              </a:buClr>
              <a:buFont typeface="Wingdings" panose="05000000000000000000" pitchFamily="2" charset="2"/>
              <a:buChar char="§"/>
            </a:pPr>
            <a:r>
              <a:rPr lang="en-US" sz="1800" dirty="0">
                <a:solidFill>
                  <a:schemeClr val="tx1"/>
                </a:solidFill>
                <a:latin typeface="+mn-lt"/>
              </a:rPr>
              <a:t>Provides machinery and equipment on a free bailment </a:t>
            </a:r>
            <a:r>
              <a:rPr lang="en-US" sz="1800" dirty="0" smtClean="0">
                <a:solidFill>
                  <a:schemeClr val="tx1"/>
                </a:solidFill>
                <a:latin typeface="+mn-lt"/>
              </a:rPr>
              <a:t>lease</a:t>
            </a:r>
            <a:endParaRPr lang="en-US" sz="1800" dirty="0">
              <a:solidFill>
                <a:schemeClr val="tx1"/>
              </a:solidFill>
              <a:latin typeface="+mn-lt"/>
            </a:endParaRPr>
          </a:p>
          <a:p>
            <a:pPr marL="1357200" lvl="2" indent="-450000">
              <a:lnSpc>
                <a:spcPct val="110000"/>
              </a:lnSpc>
              <a:buClr>
                <a:schemeClr val="accent1"/>
              </a:buClr>
              <a:buFont typeface="Wingdings" panose="05000000000000000000" pitchFamily="2" charset="2"/>
              <a:buChar char="§"/>
            </a:pPr>
            <a:r>
              <a:rPr lang="en-US" sz="1800" dirty="0">
                <a:solidFill>
                  <a:schemeClr val="tx1"/>
                </a:solidFill>
                <a:latin typeface="+mn-lt"/>
              </a:rPr>
              <a:t>Owns intangibles and essentially all other substantial </a:t>
            </a:r>
            <a:r>
              <a:rPr lang="en-US" sz="1800" dirty="0" smtClean="0">
                <a:solidFill>
                  <a:schemeClr val="tx1"/>
                </a:solidFill>
                <a:latin typeface="+mn-lt"/>
              </a:rPr>
              <a:t>assets</a:t>
            </a:r>
            <a:endParaRPr lang="en-US" sz="1800" dirty="0">
              <a:solidFill>
                <a:schemeClr val="tx1"/>
              </a:solidFill>
              <a:latin typeface="+mn-lt"/>
            </a:endParaRPr>
          </a:p>
          <a:p>
            <a:pPr marL="450000" lvl="3" indent="-450000" algn="just">
              <a:lnSpc>
                <a:spcPct val="110000"/>
              </a:lnSpc>
              <a:buClr>
                <a:schemeClr val="accent1"/>
              </a:buClr>
              <a:buFont typeface="Arial" panose="020B0604020202020204" pitchFamily="34" charset="0"/>
              <a:buChar char="‒"/>
            </a:pPr>
            <a:endParaRPr lang="en-US" sz="1200" dirty="0">
              <a:solidFill>
                <a:schemeClr val="tx1"/>
              </a:solidFill>
              <a:latin typeface="+mn-lt"/>
            </a:endParaRPr>
          </a:p>
          <a:p>
            <a:pPr marL="907200" lvl="4" indent="-450000" algn="just">
              <a:lnSpc>
                <a:spcPct val="110000"/>
              </a:lnSpc>
              <a:buClr>
                <a:schemeClr val="accent1"/>
              </a:buClr>
              <a:buFont typeface="Courier New" panose="02070309020205020404" pitchFamily="49" charset="0"/>
              <a:buChar char="o"/>
            </a:pPr>
            <a:r>
              <a:rPr lang="en-US" sz="1800" dirty="0">
                <a:solidFill>
                  <a:schemeClr val="tx1"/>
                </a:solidFill>
                <a:latin typeface="+mn-lt"/>
              </a:rPr>
              <a:t>The Maquiladora:</a:t>
            </a:r>
          </a:p>
          <a:p>
            <a:pPr marL="1357200" lvl="2" indent="-450000">
              <a:lnSpc>
                <a:spcPct val="110000"/>
              </a:lnSpc>
              <a:buClr>
                <a:schemeClr val="accent1"/>
              </a:buClr>
              <a:buFont typeface="Wingdings" panose="05000000000000000000" pitchFamily="2" charset="2"/>
              <a:buChar char="§"/>
            </a:pPr>
            <a:r>
              <a:rPr lang="en-US" sz="1800" dirty="0">
                <a:solidFill>
                  <a:schemeClr val="tx1"/>
                </a:solidFill>
                <a:latin typeface="+mn-lt"/>
              </a:rPr>
              <a:t>Provides manufacturing service to the foreign </a:t>
            </a:r>
            <a:r>
              <a:rPr lang="en-US" sz="1800" dirty="0" smtClean="0">
                <a:solidFill>
                  <a:schemeClr val="tx1"/>
                </a:solidFill>
                <a:latin typeface="+mn-lt"/>
              </a:rPr>
              <a:t>company</a:t>
            </a:r>
            <a:endParaRPr lang="en-US" sz="1800" dirty="0">
              <a:solidFill>
                <a:schemeClr val="tx1"/>
              </a:solidFill>
              <a:latin typeface="+mn-lt"/>
            </a:endParaRPr>
          </a:p>
          <a:p>
            <a:pPr marL="1357200" lvl="2" indent="-450000">
              <a:lnSpc>
                <a:spcPct val="110000"/>
              </a:lnSpc>
              <a:buClr>
                <a:schemeClr val="accent1"/>
              </a:buClr>
              <a:buFont typeface="Wingdings" panose="05000000000000000000" pitchFamily="2" charset="2"/>
              <a:buChar char="§"/>
            </a:pPr>
            <a:r>
              <a:rPr lang="en-US" sz="1800" dirty="0">
                <a:solidFill>
                  <a:schemeClr val="tx1"/>
                </a:solidFill>
                <a:latin typeface="+mn-lt"/>
              </a:rPr>
              <a:t>Bills the U.S. parent company for its services with 0% value added tax plus a % </a:t>
            </a:r>
            <a:r>
              <a:rPr lang="en-US" sz="1800" dirty="0" smtClean="0">
                <a:solidFill>
                  <a:schemeClr val="tx1"/>
                </a:solidFill>
                <a:latin typeface="+mn-lt"/>
              </a:rPr>
              <a:t>markup</a:t>
            </a:r>
            <a:endParaRPr lang="en-US" sz="1800" dirty="0">
              <a:solidFill>
                <a:schemeClr val="tx1"/>
              </a:solidFill>
              <a:latin typeface="+mn-lt"/>
            </a:endParaRPr>
          </a:p>
          <a:p>
            <a:pPr marL="1357200" lvl="2" indent="-450000">
              <a:lnSpc>
                <a:spcPct val="110000"/>
              </a:lnSpc>
              <a:buClr>
                <a:schemeClr val="accent1"/>
              </a:buClr>
              <a:buFont typeface="Wingdings" panose="05000000000000000000" pitchFamily="2" charset="2"/>
              <a:buChar char="§"/>
            </a:pPr>
            <a:r>
              <a:rPr lang="en-US" sz="1800" dirty="0">
                <a:solidFill>
                  <a:schemeClr val="tx1"/>
                </a:solidFill>
                <a:latin typeface="+mn-lt"/>
              </a:rPr>
              <a:t>Temporarily imports raw material (no duties or VAT for anything imported from NAFTA) and M&amp;E (no VAT if used in operation</a:t>
            </a:r>
            <a:r>
              <a:rPr lang="en-US" sz="1800" dirty="0" smtClean="0">
                <a:solidFill>
                  <a:schemeClr val="tx1"/>
                </a:solidFill>
                <a:latin typeface="+mn-lt"/>
              </a:rPr>
              <a:t>)</a:t>
            </a:r>
            <a:endParaRPr lang="en-US" sz="1800" dirty="0">
              <a:solidFill>
                <a:schemeClr val="tx1"/>
              </a:solidFill>
              <a:latin typeface="+mn-lt"/>
            </a:endParaRPr>
          </a:p>
          <a:p>
            <a:pPr marL="1357200" lvl="2" indent="-450000">
              <a:lnSpc>
                <a:spcPct val="110000"/>
              </a:lnSpc>
              <a:buClr>
                <a:schemeClr val="accent1"/>
              </a:buClr>
              <a:buFont typeface="Wingdings" panose="05000000000000000000" pitchFamily="2" charset="2"/>
              <a:buChar char="§"/>
            </a:pPr>
            <a:r>
              <a:rPr lang="en-US" sz="1800" dirty="0">
                <a:solidFill>
                  <a:schemeClr val="tx1"/>
                </a:solidFill>
                <a:latin typeface="+mn-lt"/>
              </a:rPr>
              <a:t>Does not own the raw materials, work in process, or finished </a:t>
            </a:r>
            <a:r>
              <a:rPr lang="en-US" sz="1800" dirty="0" smtClean="0">
                <a:solidFill>
                  <a:schemeClr val="tx1"/>
                </a:solidFill>
                <a:latin typeface="+mn-lt"/>
              </a:rPr>
              <a:t>goods</a:t>
            </a:r>
            <a:endParaRPr lang="en-US" sz="1800" dirty="0">
              <a:solidFill>
                <a:schemeClr val="tx1"/>
              </a:solidFill>
              <a:latin typeface="+mn-lt"/>
            </a:endParaRPr>
          </a:p>
        </p:txBody>
      </p:sp>
      <p:sp>
        <p:nvSpPr>
          <p:cNvPr id="3" name="Title 1"/>
          <p:cNvSpPr txBox="1">
            <a:spLocks/>
          </p:cNvSpPr>
          <p:nvPr/>
        </p:nvSpPr>
        <p:spPr>
          <a:xfrm>
            <a:off x="1078579" y="688876"/>
            <a:ext cx="7557421" cy="373949"/>
          </a:xfrm>
          <a:prstGeom prst="rect">
            <a:avLst/>
          </a:prstGeom>
        </p:spPr>
        <p:txBody>
          <a:bodyPr/>
          <a:lst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rgbClr val="A50E29"/>
                </a:solidFill>
                <a:latin typeface="Arial" charset="0"/>
              </a:defRPr>
            </a:lvl2pPr>
            <a:lvl3pPr algn="l" rtl="0" eaLnBrk="1" fontAlgn="base" hangingPunct="1">
              <a:spcBef>
                <a:spcPct val="0"/>
              </a:spcBef>
              <a:spcAft>
                <a:spcPct val="0"/>
              </a:spcAft>
              <a:defRPr sz="3200">
                <a:solidFill>
                  <a:srgbClr val="A50E29"/>
                </a:solidFill>
                <a:latin typeface="Arial" charset="0"/>
              </a:defRPr>
            </a:lvl3pPr>
            <a:lvl4pPr algn="l" rtl="0" eaLnBrk="1" fontAlgn="base" hangingPunct="1">
              <a:spcBef>
                <a:spcPct val="0"/>
              </a:spcBef>
              <a:spcAft>
                <a:spcPct val="0"/>
              </a:spcAft>
              <a:defRPr sz="3200">
                <a:solidFill>
                  <a:srgbClr val="A50E29"/>
                </a:solidFill>
                <a:latin typeface="Arial" charset="0"/>
              </a:defRPr>
            </a:lvl4pPr>
            <a:lvl5pPr algn="l" rtl="0" eaLnBrk="1" fontAlgn="base" hangingPunct="1">
              <a:spcBef>
                <a:spcPct val="0"/>
              </a:spcBef>
              <a:spcAft>
                <a:spcPct val="0"/>
              </a:spcAft>
              <a:defRPr sz="3200">
                <a:solidFill>
                  <a:srgbClr val="A50E29"/>
                </a:solidFill>
                <a:latin typeface="Arial" charset="0"/>
              </a:defRPr>
            </a:lvl5pPr>
            <a:lvl6pPr marL="457200" algn="l" rtl="0" eaLnBrk="1" fontAlgn="base" hangingPunct="1">
              <a:spcBef>
                <a:spcPct val="0"/>
              </a:spcBef>
              <a:spcAft>
                <a:spcPct val="0"/>
              </a:spcAft>
              <a:defRPr sz="3200">
                <a:solidFill>
                  <a:srgbClr val="A50E29"/>
                </a:solidFill>
                <a:latin typeface="Arial" charset="0"/>
              </a:defRPr>
            </a:lvl6pPr>
            <a:lvl7pPr marL="914400" algn="l" rtl="0" eaLnBrk="1" fontAlgn="base" hangingPunct="1">
              <a:spcBef>
                <a:spcPct val="0"/>
              </a:spcBef>
              <a:spcAft>
                <a:spcPct val="0"/>
              </a:spcAft>
              <a:defRPr sz="3200">
                <a:solidFill>
                  <a:srgbClr val="A50E29"/>
                </a:solidFill>
                <a:latin typeface="Arial" charset="0"/>
              </a:defRPr>
            </a:lvl7pPr>
            <a:lvl8pPr marL="1371600" algn="l" rtl="0" eaLnBrk="1" fontAlgn="base" hangingPunct="1">
              <a:spcBef>
                <a:spcPct val="0"/>
              </a:spcBef>
              <a:spcAft>
                <a:spcPct val="0"/>
              </a:spcAft>
              <a:defRPr sz="3200">
                <a:solidFill>
                  <a:srgbClr val="A50E29"/>
                </a:solidFill>
                <a:latin typeface="Arial" charset="0"/>
              </a:defRPr>
            </a:lvl8pPr>
            <a:lvl9pPr marL="1828800" algn="l" rtl="0" eaLnBrk="1" fontAlgn="base" hangingPunct="1">
              <a:spcBef>
                <a:spcPct val="0"/>
              </a:spcBef>
              <a:spcAft>
                <a:spcPct val="0"/>
              </a:spcAft>
              <a:defRPr sz="3200">
                <a:solidFill>
                  <a:srgbClr val="A50E29"/>
                </a:solidFill>
                <a:latin typeface="Arial" charset="0"/>
              </a:defRPr>
            </a:lvl9pPr>
          </a:lstStyle>
          <a:p>
            <a:pPr>
              <a:buClrTx/>
              <a:buFontTx/>
            </a:pPr>
            <a:r>
              <a:rPr lang="en-US" dirty="0" smtClean="0"/>
              <a:t>Maquiladora program</a:t>
            </a:r>
            <a:endParaRPr lang="en-US" dirty="0"/>
          </a:p>
        </p:txBody>
      </p:sp>
    </p:spTree>
    <p:extLst>
      <p:ext uri="{BB962C8B-B14F-4D97-AF65-F5344CB8AC3E}">
        <p14:creationId xmlns:p14="http://schemas.microsoft.com/office/powerpoint/2010/main" val="229599058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8579" y="688876"/>
            <a:ext cx="7557421" cy="373949"/>
          </a:xfrm>
          <a:prstGeom prst="rect">
            <a:avLst/>
          </a:prstGeom>
        </p:spPr>
        <p:txBody>
          <a:bodyPr/>
          <a:lst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rgbClr val="A50E29"/>
                </a:solidFill>
                <a:latin typeface="Arial" charset="0"/>
              </a:defRPr>
            </a:lvl2pPr>
            <a:lvl3pPr algn="l" rtl="0" eaLnBrk="1" fontAlgn="base" hangingPunct="1">
              <a:spcBef>
                <a:spcPct val="0"/>
              </a:spcBef>
              <a:spcAft>
                <a:spcPct val="0"/>
              </a:spcAft>
              <a:defRPr sz="3200">
                <a:solidFill>
                  <a:srgbClr val="A50E29"/>
                </a:solidFill>
                <a:latin typeface="Arial" charset="0"/>
              </a:defRPr>
            </a:lvl3pPr>
            <a:lvl4pPr algn="l" rtl="0" eaLnBrk="1" fontAlgn="base" hangingPunct="1">
              <a:spcBef>
                <a:spcPct val="0"/>
              </a:spcBef>
              <a:spcAft>
                <a:spcPct val="0"/>
              </a:spcAft>
              <a:defRPr sz="3200">
                <a:solidFill>
                  <a:srgbClr val="A50E29"/>
                </a:solidFill>
                <a:latin typeface="Arial" charset="0"/>
              </a:defRPr>
            </a:lvl4pPr>
            <a:lvl5pPr algn="l" rtl="0" eaLnBrk="1" fontAlgn="base" hangingPunct="1">
              <a:spcBef>
                <a:spcPct val="0"/>
              </a:spcBef>
              <a:spcAft>
                <a:spcPct val="0"/>
              </a:spcAft>
              <a:defRPr sz="3200">
                <a:solidFill>
                  <a:srgbClr val="A50E29"/>
                </a:solidFill>
                <a:latin typeface="Arial" charset="0"/>
              </a:defRPr>
            </a:lvl5pPr>
            <a:lvl6pPr marL="457200" algn="l" rtl="0" eaLnBrk="1" fontAlgn="base" hangingPunct="1">
              <a:spcBef>
                <a:spcPct val="0"/>
              </a:spcBef>
              <a:spcAft>
                <a:spcPct val="0"/>
              </a:spcAft>
              <a:defRPr sz="3200">
                <a:solidFill>
                  <a:srgbClr val="A50E29"/>
                </a:solidFill>
                <a:latin typeface="Arial" charset="0"/>
              </a:defRPr>
            </a:lvl6pPr>
            <a:lvl7pPr marL="914400" algn="l" rtl="0" eaLnBrk="1" fontAlgn="base" hangingPunct="1">
              <a:spcBef>
                <a:spcPct val="0"/>
              </a:spcBef>
              <a:spcAft>
                <a:spcPct val="0"/>
              </a:spcAft>
              <a:defRPr sz="3200">
                <a:solidFill>
                  <a:srgbClr val="A50E29"/>
                </a:solidFill>
                <a:latin typeface="Arial" charset="0"/>
              </a:defRPr>
            </a:lvl7pPr>
            <a:lvl8pPr marL="1371600" algn="l" rtl="0" eaLnBrk="1" fontAlgn="base" hangingPunct="1">
              <a:spcBef>
                <a:spcPct val="0"/>
              </a:spcBef>
              <a:spcAft>
                <a:spcPct val="0"/>
              </a:spcAft>
              <a:defRPr sz="3200">
                <a:solidFill>
                  <a:srgbClr val="A50E29"/>
                </a:solidFill>
                <a:latin typeface="Arial" charset="0"/>
              </a:defRPr>
            </a:lvl8pPr>
            <a:lvl9pPr marL="1828800" algn="l" rtl="0" eaLnBrk="1" fontAlgn="base" hangingPunct="1">
              <a:spcBef>
                <a:spcPct val="0"/>
              </a:spcBef>
              <a:spcAft>
                <a:spcPct val="0"/>
              </a:spcAft>
              <a:defRPr sz="3200">
                <a:solidFill>
                  <a:srgbClr val="A50E29"/>
                </a:solidFill>
                <a:latin typeface="Arial" charset="0"/>
              </a:defRPr>
            </a:lvl9pPr>
          </a:lstStyle>
          <a:p>
            <a:pPr>
              <a:buClrTx/>
              <a:buFontTx/>
            </a:pPr>
            <a:r>
              <a:rPr lang="es-MX" dirty="0" smtClean="0"/>
              <a:t>General maquiladora </a:t>
            </a:r>
            <a:r>
              <a:rPr lang="es-MX" dirty="0"/>
              <a:t>s</a:t>
            </a:r>
            <a:r>
              <a:rPr lang="es-MX" dirty="0" smtClean="0"/>
              <a:t>ales flowchart</a:t>
            </a:r>
            <a:endParaRPr lang="en-US" dirty="0"/>
          </a:p>
        </p:txBody>
      </p:sp>
      <p:sp>
        <p:nvSpPr>
          <p:cNvPr id="5" name="Content Placeholder 2"/>
          <p:cNvSpPr txBox="1">
            <a:spLocks/>
          </p:cNvSpPr>
          <p:nvPr/>
        </p:nvSpPr>
        <p:spPr>
          <a:xfrm>
            <a:off x="714375" y="1284436"/>
            <a:ext cx="7743825" cy="4612481"/>
          </a:xfrm>
          <a:prstGeom prst="rect">
            <a:avLst/>
          </a:prstGeom>
        </p:spPr>
        <p:txBody>
          <a:bodyPr/>
          <a:lstStyle>
            <a:lvl1pPr marL="450000" indent="-450000" algn="l" rtl="0" eaLnBrk="1" fontAlgn="base" hangingPunct="1">
              <a:spcBef>
                <a:spcPct val="25000"/>
              </a:spcBef>
              <a:spcAft>
                <a:spcPct val="0"/>
              </a:spcAft>
              <a:buClr>
                <a:schemeClr val="accent1"/>
              </a:buClr>
              <a:buFont typeface="Arial" panose="020B0604020202020204" pitchFamily="34" charset="0"/>
              <a:buChar char="‒"/>
              <a:defRPr sz="2400" b="0">
                <a:solidFill>
                  <a:schemeClr val="tx1"/>
                </a:solidFill>
                <a:latin typeface="+mn-lt"/>
                <a:ea typeface="+mn-ea"/>
                <a:cs typeface="+mn-cs"/>
              </a:defRPr>
            </a:lvl1pPr>
            <a:lvl2pPr marL="900000" indent="-450000" algn="l" rtl="0" eaLnBrk="1" fontAlgn="base" hangingPunct="1">
              <a:spcBef>
                <a:spcPct val="25000"/>
              </a:spcBef>
              <a:spcAft>
                <a:spcPct val="0"/>
              </a:spcAft>
              <a:buClr>
                <a:schemeClr val="accent1"/>
              </a:buClr>
              <a:buFont typeface="Wingdings" panose="05000000000000000000" pitchFamily="2" charset="2"/>
              <a:buChar char="§"/>
              <a:defRPr sz="2200">
                <a:solidFill>
                  <a:schemeClr val="tx1"/>
                </a:solidFill>
                <a:latin typeface="+mn-lt"/>
              </a:defRPr>
            </a:lvl2pPr>
            <a:lvl3pPr marL="1350000" indent="-450000" algn="l" rtl="0" eaLnBrk="1" fontAlgn="base" hangingPunct="1">
              <a:spcBef>
                <a:spcPct val="25000"/>
              </a:spcBef>
              <a:spcAft>
                <a:spcPct val="0"/>
              </a:spcAft>
              <a:buClr>
                <a:schemeClr val="accent1"/>
              </a:buClr>
              <a:buFont typeface="Wingdings" pitchFamily="2" charset="2"/>
              <a:buChar char="§"/>
              <a:defRPr sz="2000">
                <a:solidFill>
                  <a:schemeClr val="tx1"/>
                </a:solidFill>
                <a:latin typeface="+mn-lt"/>
              </a:defRPr>
            </a:lvl3pPr>
            <a:lvl4pPr marL="1800000" indent="-450000" algn="l" rtl="0" eaLnBrk="1" fontAlgn="base" hangingPunct="1">
              <a:spcBef>
                <a:spcPct val="25000"/>
              </a:spcBef>
              <a:spcAft>
                <a:spcPct val="0"/>
              </a:spcAft>
              <a:buClr>
                <a:schemeClr val="accent1"/>
              </a:buClr>
              <a:buFont typeface="Wingdings" pitchFamily="2" charset="2"/>
              <a:buChar char="§"/>
              <a:defRPr sz="1800">
                <a:solidFill>
                  <a:schemeClr val="tx1"/>
                </a:solidFill>
                <a:latin typeface="+mn-lt"/>
              </a:defRPr>
            </a:lvl4pPr>
            <a:lvl5pPr marL="0" indent="0" algn="l" rtl="0" eaLnBrk="1" fontAlgn="base" hangingPunct="1">
              <a:spcBef>
                <a:spcPct val="25000"/>
              </a:spcBef>
              <a:spcAft>
                <a:spcPct val="0"/>
              </a:spcAft>
              <a:buClr>
                <a:schemeClr val="accent1"/>
              </a:buClr>
              <a:buFontTx/>
              <a:buNone/>
              <a:defRPr sz="2400" b="1">
                <a:solidFill>
                  <a:schemeClr val="tx1"/>
                </a:solidFill>
                <a:latin typeface="+mn-lt"/>
              </a:defRPr>
            </a:lvl5pPr>
            <a:lvl6pPr marL="0" indent="0" algn="l" rtl="0" eaLnBrk="1" fontAlgn="base" hangingPunct="1">
              <a:spcBef>
                <a:spcPct val="25000"/>
              </a:spcBef>
              <a:spcAft>
                <a:spcPct val="0"/>
              </a:spcAft>
              <a:buClr>
                <a:srgbClr val="A50E29"/>
              </a:buClr>
              <a:buFontTx/>
              <a:buNone/>
              <a:defRPr sz="2400">
                <a:solidFill>
                  <a:schemeClr val="tx1"/>
                </a:solidFill>
                <a:latin typeface="+mn-lt"/>
              </a:defRPr>
            </a:lvl6pPr>
            <a:lvl7pPr marL="450000" indent="-450000" algn="l" rtl="0" eaLnBrk="1" fontAlgn="base" hangingPunct="1">
              <a:spcBef>
                <a:spcPct val="25000"/>
              </a:spcBef>
              <a:spcAft>
                <a:spcPct val="0"/>
              </a:spcAft>
              <a:buClr>
                <a:srgbClr val="A50E29"/>
              </a:buClr>
              <a:buFont typeface="+mj-lt"/>
              <a:buAutoNum type="arabicPeriod"/>
              <a:defRPr sz="2400" baseline="0">
                <a:solidFill>
                  <a:schemeClr val="tx1"/>
                </a:solidFill>
                <a:latin typeface="+mn-lt"/>
              </a:defRPr>
            </a:lvl7pPr>
            <a:lvl8pPr marL="450000" indent="-450000" algn="l" rtl="0" eaLnBrk="1" fontAlgn="base" hangingPunct="1">
              <a:spcBef>
                <a:spcPct val="25000"/>
              </a:spcBef>
              <a:spcAft>
                <a:spcPct val="0"/>
              </a:spcAft>
              <a:buClr>
                <a:srgbClr val="A50E29"/>
              </a:buClr>
              <a:buFont typeface="+mj-lt"/>
              <a:buAutoNum type="alphaLcParenR"/>
              <a:defRPr sz="2200" baseline="0">
                <a:solidFill>
                  <a:schemeClr val="tx1"/>
                </a:solidFill>
                <a:latin typeface="+mn-lt"/>
              </a:defRPr>
            </a:lvl8pPr>
            <a:lvl9pPr marL="900000" indent="-450000" algn="l" rtl="0" eaLnBrk="1" fontAlgn="base" hangingPunct="1">
              <a:spcBef>
                <a:spcPct val="25000"/>
              </a:spcBef>
              <a:spcAft>
                <a:spcPct val="0"/>
              </a:spcAft>
              <a:buClr>
                <a:srgbClr val="A50E29"/>
              </a:buClr>
              <a:buFont typeface="+mj-lt"/>
              <a:buAutoNum type="alphaUcPeriod"/>
              <a:defRPr sz="2000" baseline="0">
                <a:solidFill>
                  <a:schemeClr val="tx1"/>
                </a:solidFill>
                <a:latin typeface="+mn-lt"/>
              </a:defRPr>
            </a:lvl9pPr>
          </a:lstStyle>
          <a:p>
            <a:pPr>
              <a:spcBef>
                <a:spcPts val="422"/>
              </a:spcBef>
              <a:spcAft>
                <a:spcPts val="0"/>
              </a:spcAft>
            </a:pPr>
            <a:endParaRPr lang="en-US" kern="0" dirty="0" smtClean="0"/>
          </a:p>
          <a:p>
            <a:pPr>
              <a:spcBef>
                <a:spcPts val="422"/>
              </a:spcBef>
              <a:spcAft>
                <a:spcPts val="0"/>
              </a:spcAft>
            </a:pPr>
            <a:endParaRPr lang="en-US" kern="0" dirty="0" smtClean="0"/>
          </a:p>
          <a:p>
            <a:pPr>
              <a:spcBef>
                <a:spcPts val="422"/>
              </a:spcBef>
              <a:spcAft>
                <a:spcPts val="0"/>
              </a:spcAft>
            </a:pPr>
            <a:endParaRPr lang="en-US" kern="0" dirty="0" smtClean="0"/>
          </a:p>
          <a:p>
            <a:pPr>
              <a:spcBef>
                <a:spcPts val="422"/>
              </a:spcBef>
              <a:spcAft>
                <a:spcPts val="0"/>
              </a:spcAft>
            </a:pPr>
            <a:endParaRPr lang="en-US" kern="0" dirty="0" smtClean="0"/>
          </a:p>
          <a:p>
            <a:pPr>
              <a:spcBef>
                <a:spcPts val="422"/>
              </a:spcBef>
              <a:spcAft>
                <a:spcPts val="0"/>
              </a:spcAft>
            </a:pPr>
            <a:endParaRPr lang="en-US" kern="0" dirty="0" smtClean="0"/>
          </a:p>
          <a:p>
            <a:pPr>
              <a:spcBef>
                <a:spcPts val="422"/>
              </a:spcBef>
              <a:spcAft>
                <a:spcPts val="0"/>
              </a:spcAft>
            </a:pPr>
            <a:endParaRPr lang="en-US" kern="0" dirty="0" smtClean="0"/>
          </a:p>
          <a:p>
            <a:pPr>
              <a:spcBef>
                <a:spcPts val="422"/>
              </a:spcBef>
              <a:spcAft>
                <a:spcPts val="0"/>
              </a:spcAft>
            </a:pPr>
            <a:endParaRPr lang="en-US" kern="0" dirty="0" smtClean="0"/>
          </a:p>
          <a:p>
            <a:pPr>
              <a:spcBef>
                <a:spcPts val="422"/>
              </a:spcBef>
              <a:spcAft>
                <a:spcPts val="0"/>
              </a:spcAft>
            </a:pPr>
            <a:endParaRPr lang="en-US" kern="0" dirty="0" smtClean="0"/>
          </a:p>
          <a:p>
            <a:pPr>
              <a:spcBef>
                <a:spcPts val="422"/>
              </a:spcBef>
              <a:spcAft>
                <a:spcPts val="0"/>
              </a:spcAft>
            </a:pPr>
            <a:endParaRPr lang="en-US" kern="0" dirty="0" smtClean="0"/>
          </a:p>
          <a:p>
            <a:pPr>
              <a:spcBef>
                <a:spcPts val="422"/>
              </a:spcBef>
              <a:spcAft>
                <a:spcPts val="0"/>
              </a:spcAft>
            </a:pPr>
            <a:endParaRPr lang="en-US" kern="0" dirty="0" smtClean="0"/>
          </a:p>
          <a:p>
            <a:pPr>
              <a:spcBef>
                <a:spcPts val="422"/>
              </a:spcBef>
              <a:spcAft>
                <a:spcPts val="0"/>
              </a:spcAft>
            </a:pPr>
            <a:endParaRPr lang="en-US" kern="0" dirty="0" smtClean="0"/>
          </a:p>
          <a:p>
            <a:pPr>
              <a:spcBef>
                <a:spcPts val="422"/>
              </a:spcBef>
              <a:spcAft>
                <a:spcPts val="0"/>
              </a:spcAft>
            </a:pPr>
            <a:endParaRPr lang="en-US" kern="0" dirty="0" smtClean="0"/>
          </a:p>
          <a:p>
            <a:pPr>
              <a:spcBef>
                <a:spcPts val="422"/>
              </a:spcBef>
              <a:spcAft>
                <a:spcPts val="0"/>
              </a:spcAft>
            </a:pPr>
            <a:endParaRPr lang="en-US" kern="0" dirty="0" smtClean="0"/>
          </a:p>
          <a:p>
            <a:pPr>
              <a:spcBef>
                <a:spcPts val="422"/>
              </a:spcBef>
              <a:spcAft>
                <a:spcPts val="0"/>
              </a:spcAft>
            </a:pPr>
            <a:endParaRPr lang="en-US" kern="0" dirty="0" smtClean="0"/>
          </a:p>
          <a:p>
            <a:pPr>
              <a:spcBef>
                <a:spcPts val="422"/>
              </a:spcBef>
              <a:spcAft>
                <a:spcPts val="0"/>
              </a:spcAft>
            </a:pPr>
            <a:endParaRPr lang="en-US" kern="0" dirty="0" smtClean="0"/>
          </a:p>
        </p:txBody>
      </p:sp>
      <p:sp>
        <p:nvSpPr>
          <p:cNvPr id="6" name="AutoShape 16"/>
          <p:cNvSpPr>
            <a:spLocks noChangeArrowheads="1"/>
          </p:cNvSpPr>
          <p:nvPr/>
        </p:nvSpPr>
        <p:spPr bwMode="auto">
          <a:xfrm>
            <a:off x="910269" y="2773560"/>
            <a:ext cx="750094" cy="267891"/>
          </a:xfrm>
          <a:prstGeom prst="flowChartTerminator">
            <a:avLst/>
          </a:prstGeom>
          <a:solidFill>
            <a:srgbClr val="C0C0C0"/>
          </a:solidFill>
          <a:ln w="9525">
            <a:solidFill>
              <a:schemeClr val="tx1"/>
            </a:solidFill>
            <a:miter lim="800000"/>
            <a:headEnd/>
            <a:tailEnd/>
          </a:ln>
        </p:spPr>
        <p:txBody>
          <a:bodyPr wrap="none" anchor="ctr"/>
          <a:lstStyle/>
          <a:p>
            <a:pPr algn="ctr"/>
            <a:r>
              <a:rPr lang="en-US" sz="1406" dirty="0"/>
              <a:t>USA</a:t>
            </a:r>
          </a:p>
        </p:txBody>
      </p:sp>
      <p:sp>
        <p:nvSpPr>
          <p:cNvPr id="7" name="AutoShape 16"/>
          <p:cNvSpPr>
            <a:spLocks noChangeArrowheads="1"/>
          </p:cNvSpPr>
          <p:nvPr/>
        </p:nvSpPr>
        <p:spPr bwMode="auto">
          <a:xfrm>
            <a:off x="910269" y="3644193"/>
            <a:ext cx="750094" cy="267891"/>
          </a:xfrm>
          <a:prstGeom prst="flowChartTerminator">
            <a:avLst/>
          </a:prstGeom>
          <a:solidFill>
            <a:srgbClr val="C0C0C0"/>
          </a:solidFill>
          <a:ln w="9525">
            <a:solidFill>
              <a:schemeClr val="tx1"/>
            </a:solidFill>
            <a:miter lim="800000"/>
            <a:headEnd/>
            <a:tailEnd/>
          </a:ln>
        </p:spPr>
        <p:txBody>
          <a:bodyPr wrap="none" anchor="ctr"/>
          <a:lstStyle/>
          <a:p>
            <a:pPr algn="ctr"/>
            <a:r>
              <a:rPr lang="en-US" sz="1406" dirty="0"/>
              <a:t>Mexico</a:t>
            </a:r>
          </a:p>
        </p:txBody>
      </p:sp>
      <p:sp>
        <p:nvSpPr>
          <p:cNvPr id="8" name="TextBox 7"/>
          <p:cNvSpPr txBox="1"/>
          <p:nvPr/>
        </p:nvSpPr>
        <p:spPr>
          <a:xfrm>
            <a:off x="750095" y="4264575"/>
            <a:ext cx="2186658" cy="525016"/>
          </a:xfrm>
          <a:prstGeom prst="rect">
            <a:avLst/>
          </a:prstGeom>
          <a:noFill/>
          <a:ln w="38100">
            <a:solidFill>
              <a:schemeClr val="tx1">
                <a:lumMod val="50000"/>
                <a:lumOff val="50000"/>
              </a:schemeClr>
            </a:solidFill>
          </a:ln>
          <a:effectLst>
            <a:softEdge rad="12700"/>
          </a:effectLst>
        </p:spPr>
        <p:txBody>
          <a:bodyPr wrap="square" rtlCol="0">
            <a:spAutoFit/>
          </a:bodyPr>
          <a:lstStyle/>
          <a:p>
            <a:pPr algn="ctr"/>
            <a:r>
              <a:rPr lang="en-US" sz="1406" dirty="0"/>
              <a:t>Supplies Raw Material      and Provides M&amp;E</a:t>
            </a:r>
          </a:p>
        </p:txBody>
      </p:sp>
      <p:sp>
        <p:nvSpPr>
          <p:cNvPr id="9" name="TextBox 8"/>
          <p:cNvSpPr txBox="1"/>
          <p:nvPr/>
        </p:nvSpPr>
        <p:spPr>
          <a:xfrm>
            <a:off x="732235" y="5141938"/>
            <a:ext cx="2204517" cy="308674"/>
          </a:xfrm>
          <a:prstGeom prst="rect">
            <a:avLst/>
          </a:prstGeom>
          <a:noFill/>
          <a:ln w="38100">
            <a:solidFill>
              <a:schemeClr val="tx1">
                <a:lumMod val="50000"/>
                <a:lumOff val="50000"/>
              </a:schemeClr>
            </a:solidFill>
          </a:ln>
          <a:effectLst>
            <a:softEdge rad="12700"/>
          </a:effectLst>
        </p:spPr>
        <p:txBody>
          <a:bodyPr wrap="square" rtlCol="0">
            <a:spAutoFit/>
          </a:bodyPr>
          <a:lstStyle/>
          <a:p>
            <a:pPr algn="ctr"/>
            <a:r>
              <a:rPr lang="en-US" sz="1406" dirty="0"/>
              <a:t>Pays Maquila Service</a:t>
            </a:r>
          </a:p>
        </p:txBody>
      </p:sp>
      <p:sp>
        <p:nvSpPr>
          <p:cNvPr id="10" name="TextBox 9"/>
          <p:cNvSpPr txBox="1"/>
          <p:nvPr/>
        </p:nvSpPr>
        <p:spPr>
          <a:xfrm>
            <a:off x="723306" y="5760447"/>
            <a:ext cx="2204517" cy="308674"/>
          </a:xfrm>
          <a:prstGeom prst="rect">
            <a:avLst/>
          </a:prstGeom>
          <a:noFill/>
          <a:ln w="38100">
            <a:solidFill>
              <a:schemeClr val="tx1">
                <a:lumMod val="50000"/>
                <a:lumOff val="50000"/>
              </a:schemeClr>
            </a:solidFill>
          </a:ln>
          <a:effectLst>
            <a:softEdge rad="12700"/>
          </a:effectLst>
        </p:spPr>
        <p:txBody>
          <a:bodyPr wrap="square" rtlCol="0">
            <a:spAutoFit/>
          </a:bodyPr>
          <a:lstStyle/>
          <a:p>
            <a:pPr algn="ctr"/>
            <a:r>
              <a:rPr lang="en-US" sz="1406" dirty="0"/>
              <a:t>Pays Labor + Markup</a:t>
            </a:r>
          </a:p>
        </p:txBody>
      </p:sp>
      <p:sp>
        <p:nvSpPr>
          <p:cNvPr id="11" name="AutoShape 15"/>
          <p:cNvSpPr>
            <a:spLocks noChangeArrowheads="1"/>
          </p:cNvSpPr>
          <p:nvPr/>
        </p:nvSpPr>
        <p:spPr bwMode="auto">
          <a:xfrm>
            <a:off x="3375422" y="2382475"/>
            <a:ext cx="1366242" cy="642938"/>
          </a:xfrm>
          <a:prstGeom prst="flowChartProcess">
            <a:avLst/>
          </a:prstGeom>
          <a:solidFill>
            <a:schemeClr val="accent2">
              <a:lumMod val="20000"/>
              <a:lumOff val="80000"/>
            </a:schemeClr>
          </a:solidFill>
          <a:ln w="38100" cap="rnd">
            <a:solidFill>
              <a:schemeClr val="tx1">
                <a:lumMod val="50000"/>
                <a:lumOff val="50000"/>
              </a:schemeClr>
            </a:solidFill>
            <a:miter lim="800000"/>
            <a:headEnd/>
            <a:tailEnd/>
          </a:ln>
          <a:effectLst>
            <a:softEdge rad="0"/>
          </a:effectLst>
        </p:spPr>
        <p:txBody>
          <a:bodyPr anchor="ctr"/>
          <a:lstStyle/>
          <a:p>
            <a:pPr algn="ctr"/>
            <a:r>
              <a:rPr lang="en-US" sz="1406" b="1" dirty="0" smtClean="0"/>
              <a:t>US Parent Company</a:t>
            </a:r>
            <a:endParaRPr lang="en-US" sz="1406" b="1" dirty="0"/>
          </a:p>
        </p:txBody>
      </p:sp>
      <p:sp>
        <p:nvSpPr>
          <p:cNvPr id="12" name="AutoShape 15"/>
          <p:cNvSpPr>
            <a:spLocks noChangeArrowheads="1"/>
          </p:cNvSpPr>
          <p:nvPr/>
        </p:nvSpPr>
        <p:spPr bwMode="auto">
          <a:xfrm>
            <a:off x="3393281" y="5555383"/>
            <a:ext cx="1366242" cy="642938"/>
          </a:xfrm>
          <a:prstGeom prst="flowChartProcess">
            <a:avLst/>
          </a:prstGeom>
          <a:solidFill>
            <a:schemeClr val="accent2">
              <a:lumMod val="20000"/>
              <a:lumOff val="80000"/>
            </a:schemeClr>
          </a:solidFill>
          <a:ln w="38100" cap="rnd">
            <a:solidFill>
              <a:schemeClr val="tx1">
                <a:lumMod val="50000"/>
                <a:lumOff val="50000"/>
              </a:schemeClr>
            </a:solidFill>
            <a:miter lim="800000"/>
            <a:headEnd/>
            <a:tailEnd/>
          </a:ln>
          <a:effectLst>
            <a:softEdge rad="0"/>
          </a:effectLst>
        </p:spPr>
        <p:txBody>
          <a:bodyPr anchor="ctr"/>
          <a:lstStyle/>
          <a:p>
            <a:pPr algn="ctr"/>
            <a:r>
              <a:rPr lang="en-US" sz="1406" b="1" dirty="0" smtClean="0"/>
              <a:t>Mexico Subsidiary</a:t>
            </a:r>
            <a:endParaRPr lang="en-US" sz="1406" b="1" dirty="0"/>
          </a:p>
        </p:txBody>
      </p:sp>
      <p:sp>
        <p:nvSpPr>
          <p:cNvPr id="13" name="TextBox 12"/>
          <p:cNvSpPr txBox="1"/>
          <p:nvPr/>
        </p:nvSpPr>
        <p:spPr>
          <a:xfrm>
            <a:off x="4764546" y="1793590"/>
            <a:ext cx="2204517" cy="308674"/>
          </a:xfrm>
          <a:prstGeom prst="rect">
            <a:avLst/>
          </a:prstGeom>
          <a:noFill/>
          <a:ln w="38100">
            <a:solidFill>
              <a:schemeClr val="tx1">
                <a:lumMod val="50000"/>
                <a:lumOff val="50000"/>
              </a:schemeClr>
            </a:solidFill>
          </a:ln>
          <a:effectLst>
            <a:softEdge rad="12700"/>
          </a:effectLst>
        </p:spPr>
        <p:txBody>
          <a:bodyPr wrap="square" rtlCol="0">
            <a:spAutoFit/>
          </a:bodyPr>
          <a:lstStyle/>
          <a:p>
            <a:pPr algn="ctr"/>
            <a:r>
              <a:rPr lang="en-US" sz="1406" dirty="0"/>
              <a:t>Invoices Customer</a:t>
            </a:r>
          </a:p>
        </p:txBody>
      </p:sp>
      <p:sp>
        <p:nvSpPr>
          <p:cNvPr id="14" name="AutoShape 15"/>
          <p:cNvSpPr>
            <a:spLocks noChangeArrowheads="1"/>
          </p:cNvSpPr>
          <p:nvPr/>
        </p:nvSpPr>
        <p:spPr bwMode="auto">
          <a:xfrm>
            <a:off x="7049988" y="2410325"/>
            <a:ext cx="1366242" cy="642938"/>
          </a:xfrm>
          <a:prstGeom prst="flowChartProcess">
            <a:avLst/>
          </a:prstGeom>
          <a:solidFill>
            <a:schemeClr val="accent2">
              <a:lumMod val="20000"/>
              <a:lumOff val="80000"/>
            </a:schemeClr>
          </a:solidFill>
          <a:ln w="38100" cap="rnd">
            <a:solidFill>
              <a:schemeClr val="tx1">
                <a:lumMod val="50000"/>
                <a:lumOff val="50000"/>
              </a:schemeClr>
            </a:solidFill>
            <a:miter lim="800000"/>
            <a:headEnd/>
            <a:tailEnd/>
          </a:ln>
          <a:effectLst>
            <a:softEdge rad="0"/>
          </a:effectLst>
        </p:spPr>
        <p:txBody>
          <a:bodyPr anchor="ctr"/>
          <a:lstStyle/>
          <a:p>
            <a:pPr algn="ctr"/>
            <a:r>
              <a:rPr lang="en-US" sz="1406" b="1" dirty="0"/>
              <a:t>Customer         USA</a:t>
            </a:r>
          </a:p>
        </p:txBody>
      </p:sp>
      <p:sp>
        <p:nvSpPr>
          <p:cNvPr id="15" name="AutoShape 15"/>
          <p:cNvSpPr>
            <a:spLocks noChangeArrowheads="1"/>
          </p:cNvSpPr>
          <p:nvPr/>
        </p:nvSpPr>
        <p:spPr bwMode="auto">
          <a:xfrm>
            <a:off x="7018734" y="5568821"/>
            <a:ext cx="1366242" cy="642938"/>
          </a:xfrm>
          <a:prstGeom prst="flowChartProcess">
            <a:avLst/>
          </a:prstGeom>
          <a:solidFill>
            <a:schemeClr val="accent2">
              <a:lumMod val="20000"/>
              <a:lumOff val="80000"/>
            </a:schemeClr>
          </a:solidFill>
          <a:ln w="38100" cap="rnd">
            <a:solidFill>
              <a:schemeClr val="tx1">
                <a:lumMod val="50000"/>
                <a:lumOff val="50000"/>
              </a:schemeClr>
            </a:solidFill>
            <a:miter lim="800000"/>
            <a:headEnd/>
            <a:tailEnd/>
          </a:ln>
          <a:effectLst>
            <a:softEdge rad="0"/>
          </a:effectLst>
        </p:spPr>
        <p:txBody>
          <a:bodyPr anchor="ctr"/>
          <a:lstStyle/>
          <a:p>
            <a:pPr algn="ctr"/>
            <a:r>
              <a:rPr lang="en-US" sz="1406" b="1" dirty="0"/>
              <a:t>Customer</a:t>
            </a:r>
          </a:p>
          <a:p>
            <a:pPr algn="ctr"/>
            <a:r>
              <a:rPr lang="en-US" sz="1406" b="1" dirty="0"/>
              <a:t>Mexico</a:t>
            </a:r>
          </a:p>
        </p:txBody>
      </p:sp>
      <p:sp>
        <p:nvSpPr>
          <p:cNvPr id="16" name="TextBox 15"/>
          <p:cNvSpPr txBox="1"/>
          <p:nvPr/>
        </p:nvSpPr>
        <p:spPr>
          <a:xfrm>
            <a:off x="4808287" y="4345594"/>
            <a:ext cx="2141594" cy="1277273"/>
          </a:xfrm>
          <a:prstGeom prst="rect">
            <a:avLst/>
          </a:prstGeom>
          <a:noFill/>
          <a:ln w="38100">
            <a:solidFill>
              <a:schemeClr val="tx1">
                <a:lumMod val="50000"/>
                <a:lumOff val="50000"/>
              </a:schemeClr>
            </a:solidFill>
          </a:ln>
          <a:effectLst>
            <a:softEdge rad="12700"/>
          </a:effectLst>
        </p:spPr>
        <p:txBody>
          <a:bodyPr wrap="square" rtlCol="0">
            <a:spAutoFit/>
          </a:bodyPr>
          <a:lstStyle/>
          <a:p>
            <a:pPr algn="ctr"/>
            <a:r>
              <a:rPr lang="en-US" sz="1400" dirty="0"/>
              <a:t>Ships Final Product to Customer with a       ProForma Invoice</a:t>
            </a:r>
          </a:p>
          <a:p>
            <a:pPr algn="ctr"/>
            <a:r>
              <a:rPr lang="en-US" sz="1400" dirty="0"/>
              <a:t>Virtual Export</a:t>
            </a:r>
          </a:p>
          <a:p>
            <a:pPr algn="ctr"/>
            <a:r>
              <a:rPr lang="en-US" sz="1400" dirty="0"/>
              <a:t>Virtual Import</a:t>
            </a:r>
          </a:p>
        </p:txBody>
      </p:sp>
      <p:sp>
        <p:nvSpPr>
          <p:cNvPr id="17" name="TextBox 16"/>
          <p:cNvSpPr txBox="1"/>
          <p:nvPr/>
        </p:nvSpPr>
        <p:spPr>
          <a:xfrm>
            <a:off x="4759524" y="3634543"/>
            <a:ext cx="2250281" cy="525016"/>
          </a:xfrm>
          <a:prstGeom prst="rect">
            <a:avLst/>
          </a:prstGeom>
          <a:noFill/>
          <a:ln w="38100">
            <a:solidFill>
              <a:schemeClr val="tx1">
                <a:lumMod val="50000"/>
                <a:lumOff val="50000"/>
              </a:schemeClr>
            </a:solidFill>
          </a:ln>
          <a:effectLst>
            <a:softEdge rad="12700"/>
          </a:effectLst>
        </p:spPr>
        <p:txBody>
          <a:bodyPr wrap="square" rtlCol="0">
            <a:spAutoFit/>
          </a:bodyPr>
          <a:lstStyle/>
          <a:p>
            <a:pPr algn="ctr"/>
            <a:r>
              <a:rPr lang="en-US" sz="1406" dirty="0"/>
              <a:t>Bills Labor + Overhead + Markup</a:t>
            </a:r>
          </a:p>
        </p:txBody>
      </p:sp>
      <p:cxnSp>
        <p:nvCxnSpPr>
          <p:cNvPr id="18" name="Straight Arrow Connector 17"/>
          <p:cNvCxnSpPr/>
          <p:nvPr/>
        </p:nvCxnSpPr>
        <p:spPr>
          <a:xfrm>
            <a:off x="3714750" y="3053263"/>
            <a:ext cx="0" cy="2502121"/>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4411266" y="3053263"/>
            <a:ext cx="0" cy="2515560"/>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933403" y="4491801"/>
            <a:ext cx="792064" cy="1"/>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2" idx="1"/>
          </p:cNvCxnSpPr>
          <p:nvPr/>
        </p:nvCxnSpPr>
        <p:spPr>
          <a:xfrm>
            <a:off x="2933402" y="5876852"/>
            <a:ext cx="459879"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415730" y="3861768"/>
            <a:ext cx="343793" cy="806"/>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5" idx="1"/>
          </p:cNvCxnSpPr>
          <p:nvPr/>
        </p:nvCxnSpPr>
        <p:spPr>
          <a:xfrm>
            <a:off x="4759523" y="5873951"/>
            <a:ext cx="2259211" cy="16340"/>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796136" y="5622867"/>
            <a:ext cx="1390" cy="241526"/>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4" idx="2"/>
          </p:cNvCxnSpPr>
          <p:nvPr/>
        </p:nvCxnSpPr>
        <p:spPr>
          <a:xfrm flipV="1">
            <a:off x="7701855" y="3053263"/>
            <a:ext cx="31254" cy="2519869"/>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4" idx="1"/>
          </p:cNvCxnSpPr>
          <p:nvPr/>
        </p:nvCxnSpPr>
        <p:spPr>
          <a:xfrm>
            <a:off x="4741664" y="2703944"/>
            <a:ext cx="2308324" cy="27850"/>
          </a:xfrm>
          <a:prstGeom prst="straightConnector1">
            <a:avLst/>
          </a:prstGeom>
          <a:ln w="381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3" idx="2"/>
          </p:cNvCxnSpPr>
          <p:nvPr/>
        </p:nvCxnSpPr>
        <p:spPr>
          <a:xfrm>
            <a:off x="5866805" y="2102264"/>
            <a:ext cx="0" cy="619585"/>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8" name="Line 13"/>
          <p:cNvSpPr>
            <a:spLocks noChangeShapeType="1"/>
          </p:cNvSpPr>
          <p:nvPr/>
        </p:nvSpPr>
        <p:spPr bwMode="auto">
          <a:xfrm>
            <a:off x="14288" y="3429000"/>
            <a:ext cx="9144000" cy="0"/>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sz="1266" dirty="0"/>
          </a:p>
        </p:txBody>
      </p:sp>
    </p:spTree>
    <p:extLst>
      <p:ext uri="{BB962C8B-B14F-4D97-AF65-F5344CB8AC3E}">
        <p14:creationId xmlns:p14="http://schemas.microsoft.com/office/powerpoint/2010/main" val="298886898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631" y="1557338"/>
            <a:ext cx="7932737" cy="4164217"/>
          </a:xfrm>
          <a:prstGeom prst="rect">
            <a:avLst/>
          </a:prstGeom>
        </p:spPr>
        <p:txBody>
          <a:bodyPr wrap="square">
            <a:spAutoFit/>
          </a:bodyPr>
          <a:lstStyle/>
          <a:p>
            <a:pPr marL="450000" indent="-450000" algn="just">
              <a:lnSpc>
                <a:spcPct val="110000"/>
              </a:lnSpc>
              <a:buClr>
                <a:schemeClr val="accent1"/>
              </a:buClr>
              <a:buFont typeface="Arial" panose="020B0604020202020204" pitchFamily="34" charset="0"/>
              <a:buChar char="‒"/>
            </a:pPr>
            <a:r>
              <a:rPr lang="en-US" sz="1800" dirty="0">
                <a:solidFill>
                  <a:schemeClr val="tx1"/>
                </a:solidFill>
                <a:latin typeface="+mn-lt"/>
              </a:rPr>
              <a:t>Under the Maquiladora regime, companies participating in the program are prohibited from making </a:t>
            </a:r>
            <a:r>
              <a:rPr lang="en-US" sz="1800" b="1" u="sng" dirty="0" smtClean="0">
                <a:solidFill>
                  <a:schemeClr val="tx1"/>
                </a:solidFill>
                <a:latin typeface="+mn-lt"/>
              </a:rPr>
              <a:t>any</a:t>
            </a:r>
            <a:r>
              <a:rPr lang="en-US" sz="1800" dirty="0" smtClean="0">
                <a:solidFill>
                  <a:schemeClr val="tx1"/>
                </a:solidFill>
                <a:latin typeface="+mn-lt"/>
              </a:rPr>
              <a:t> direct </a:t>
            </a:r>
            <a:r>
              <a:rPr lang="en-US" sz="1800" dirty="0">
                <a:solidFill>
                  <a:schemeClr val="tx1"/>
                </a:solidFill>
                <a:latin typeface="+mn-lt"/>
              </a:rPr>
              <a:t>or non-maquiladora </a:t>
            </a:r>
            <a:r>
              <a:rPr lang="en-US" sz="1800" dirty="0" smtClean="0">
                <a:solidFill>
                  <a:schemeClr val="tx1"/>
                </a:solidFill>
                <a:latin typeface="+mn-lt"/>
              </a:rPr>
              <a:t>sales</a:t>
            </a:r>
            <a:endParaRPr lang="en-US" sz="1800" dirty="0">
              <a:solidFill>
                <a:schemeClr val="tx1"/>
              </a:solidFill>
              <a:latin typeface="+mn-lt"/>
            </a:endParaRPr>
          </a:p>
          <a:p>
            <a:pPr marL="450000" indent="-450000" algn="just">
              <a:lnSpc>
                <a:spcPct val="110000"/>
              </a:lnSpc>
              <a:buClr>
                <a:schemeClr val="accent1"/>
              </a:buClr>
              <a:buFont typeface="Arial" panose="020B0604020202020204" pitchFamily="34" charset="0"/>
              <a:buChar char="‒"/>
            </a:pPr>
            <a:endParaRPr lang="en-US" sz="1800" dirty="0">
              <a:solidFill>
                <a:schemeClr val="tx1"/>
              </a:solidFill>
              <a:latin typeface="+mn-lt"/>
            </a:endParaRPr>
          </a:p>
          <a:p>
            <a:pPr marL="450000" lvl="4" indent="-450000" algn="just">
              <a:lnSpc>
                <a:spcPct val="110000"/>
              </a:lnSpc>
              <a:buClr>
                <a:schemeClr val="accent1"/>
              </a:buClr>
              <a:buFont typeface="Arial" panose="020B0604020202020204" pitchFamily="34" charset="0"/>
              <a:buChar char="‒"/>
            </a:pPr>
            <a:r>
              <a:rPr lang="en-US" sz="1800" dirty="0">
                <a:solidFill>
                  <a:schemeClr val="tx1"/>
                </a:solidFill>
                <a:latin typeface="+mn-lt"/>
              </a:rPr>
              <a:t>Benefits of operating in Mexico as a maquiladora </a:t>
            </a:r>
            <a:r>
              <a:rPr lang="en-US" sz="1800" dirty="0" smtClean="0">
                <a:solidFill>
                  <a:schemeClr val="tx1"/>
                </a:solidFill>
                <a:latin typeface="+mn-lt"/>
              </a:rPr>
              <a:t>include:</a:t>
            </a:r>
          </a:p>
          <a:p>
            <a:pPr marL="0" lvl="4" algn="just">
              <a:lnSpc>
                <a:spcPct val="110000"/>
              </a:lnSpc>
              <a:buClr>
                <a:schemeClr val="accent1"/>
              </a:buClr>
            </a:pPr>
            <a:r>
              <a:rPr lang="en-US" sz="1800" dirty="0" smtClean="0">
                <a:solidFill>
                  <a:schemeClr val="tx1"/>
                </a:solidFill>
                <a:latin typeface="+mn-lt"/>
              </a:rPr>
              <a:t>	Ability </a:t>
            </a:r>
            <a:r>
              <a:rPr lang="en-US" sz="1800" dirty="0">
                <a:solidFill>
                  <a:schemeClr val="tx1"/>
                </a:solidFill>
                <a:latin typeface="+mn-lt"/>
              </a:rPr>
              <a:t>to use an alternative calculation for determining taxable </a:t>
            </a:r>
            <a:r>
              <a:rPr lang="en-US" sz="1800" dirty="0" smtClean="0">
                <a:solidFill>
                  <a:schemeClr val="tx1"/>
                </a:solidFill>
                <a:latin typeface="+mn-lt"/>
              </a:rPr>
              <a:t>	income</a:t>
            </a:r>
            <a:r>
              <a:rPr lang="en-US" sz="1800" dirty="0">
                <a:solidFill>
                  <a:schemeClr val="tx1"/>
                </a:solidFill>
                <a:latin typeface="+mn-lt"/>
              </a:rPr>
              <a:t>:</a:t>
            </a:r>
          </a:p>
          <a:p>
            <a:pPr marL="1357200" lvl="2" indent="-450000">
              <a:lnSpc>
                <a:spcPct val="110000"/>
              </a:lnSpc>
              <a:buClr>
                <a:schemeClr val="accent1"/>
              </a:buClr>
              <a:buFont typeface="Wingdings" panose="05000000000000000000" pitchFamily="2" charset="2"/>
              <a:buChar char="§"/>
            </a:pPr>
            <a:r>
              <a:rPr lang="en-US" sz="1800" dirty="0">
                <a:solidFill>
                  <a:schemeClr val="tx1"/>
                </a:solidFill>
                <a:latin typeface="+mn-lt"/>
              </a:rPr>
              <a:t>Safe Harbor Method – Taxable income calculated as the greater of 6.5% of expenses or 6.9% of </a:t>
            </a:r>
            <a:r>
              <a:rPr lang="en-US" sz="1800" dirty="0" smtClean="0">
                <a:solidFill>
                  <a:schemeClr val="tx1"/>
                </a:solidFill>
                <a:latin typeface="+mn-lt"/>
              </a:rPr>
              <a:t>assets</a:t>
            </a:r>
            <a:endParaRPr lang="en-US" sz="1800" dirty="0">
              <a:solidFill>
                <a:schemeClr val="tx1"/>
              </a:solidFill>
              <a:latin typeface="+mn-lt"/>
            </a:endParaRPr>
          </a:p>
          <a:p>
            <a:pPr marL="1357200" lvl="2" indent="-450000">
              <a:lnSpc>
                <a:spcPct val="110000"/>
              </a:lnSpc>
              <a:buClr>
                <a:schemeClr val="accent1"/>
              </a:buClr>
              <a:buFont typeface="Wingdings" panose="05000000000000000000" pitchFamily="2" charset="2"/>
              <a:buChar char="§"/>
            </a:pPr>
            <a:r>
              <a:rPr lang="en-US" sz="1800" dirty="0">
                <a:solidFill>
                  <a:schemeClr val="tx1"/>
                </a:solidFill>
                <a:latin typeface="+mn-lt"/>
              </a:rPr>
              <a:t>Advance Pricing Agreement </a:t>
            </a:r>
            <a:r>
              <a:rPr lang="en-US" sz="1800" dirty="0" smtClean="0">
                <a:solidFill>
                  <a:schemeClr val="tx1"/>
                </a:solidFill>
                <a:latin typeface="+mn-lt"/>
              </a:rPr>
              <a:t>(“APA”) *</a:t>
            </a:r>
          </a:p>
          <a:p>
            <a:pPr marL="907200" lvl="2">
              <a:lnSpc>
                <a:spcPct val="110000"/>
              </a:lnSpc>
              <a:buClr>
                <a:schemeClr val="accent1"/>
              </a:buClr>
            </a:pPr>
            <a:r>
              <a:rPr lang="en-US" sz="1800" dirty="0" smtClean="0">
                <a:solidFill>
                  <a:schemeClr val="tx1"/>
                </a:solidFill>
                <a:latin typeface="+mn-lt"/>
              </a:rPr>
              <a:t>Assets </a:t>
            </a:r>
            <a:r>
              <a:rPr lang="en-US" sz="1800" dirty="0">
                <a:solidFill>
                  <a:schemeClr val="tx1"/>
                </a:solidFill>
                <a:latin typeface="+mn-lt"/>
              </a:rPr>
              <a:t>and equipment can be owned by the foreign resident and be located in Mexican territory without creating a taxable presence (permanent establishment</a:t>
            </a:r>
            <a:r>
              <a:rPr lang="en-US" sz="1800" dirty="0" smtClean="0">
                <a:solidFill>
                  <a:schemeClr val="tx1"/>
                </a:solidFill>
                <a:latin typeface="+mn-lt"/>
              </a:rPr>
              <a:t>)</a:t>
            </a:r>
            <a:endParaRPr lang="en-US" sz="1800" dirty="0">
              <a:solidFill>
                <a:schemeClr val="tx1"/>
              </a:solidFill>
              <a:latin typeface="+mn-lt"/>
            </a:endParaRPr>
          </a:p>
        </p:txBody>
      </p:sp>
      <p:sp>
        <p:nvSpPr>
          <p:cNvPr id="3" name="Title 1"/>
          <p:cNvSpPr txBox="1">
            <a:spLocks/>
          </p:cNvSpPr>
          <p:nvPr/>
        </p:nvSpPr>
        <p:spPr>
          <a:xfrm>
            <a:off x="1078579" y="688876"/>
            <a:ext cx="7557421" cy="373949"/>
          </a:xfrm>
          <a:prstGeom prst="rect">
            <a:avLst/>
          </a:prstGeom>
        </p:spPr>
        <p:txBody>
          <a:bodyPr/>
          <a:lst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rgbClr val="A50E29"/>
                </a:solidFill>
                <a:latin typeface="Arial" charset="0"/>
              </a:defRPr>
            </a:lvl2pPr>
            <a:lvl3pPr algn="l" rtl="0" eaLnBrk="1" fontAlgn="base" hangingPunct="1">
              <a:spcBef>
                <a:spcPct val="0"/>
              </a:spcBef>
              <a:spcAft>
                <a:spcPct val="0"/>
              </a:spcAft>
              <a:defRPr sz="3200">
                <a:solidFill>
                  <a:srgbClr val="A50E29"/>
                </a:solidFill>
                <a:latin typeface="Arial" charset="0"/>
              </a:defRPr>
            </a:lvl3pPr>
            <a:lvl4pPr algn="l" rtl="0" eaLnBrk="1" fontAlgn="base" hangingPunct="1">
              <a:spcBef>
                <a:spcPct val="0"/>
              </a:spcBef>
              <a:spcAft>
                <a:spcPct val="0"/>
              </a:spcAft>
              <a:defRPr sz="3200">
                <a:solidFill>
                  <a:srgbClr val="A50E29"/>
                </a:solidFill>
                <a:latin typeface="Arial" charset="0"/>
              </a:defRPr>
            </a:lvl4pPr>
            <a:lvl5pPr algn="l" rtl="0" eaLnBrk="1" fontAlgn="base" hangingPunct="1">
              <a:spcBef>
                <a:spcPct val="0"/>
              </a:spcBef>
              <a:spcAft>
                <a:spcPct val="0"/>
              </a:spcAft>
              <a:defRPr sz="3200">
                <a:solidFill>
                  <a:srgbClr val="A50E29"/>
                </a:solidFill>
                <a:latin typeface="Arial" charset="0"/>
              </a:defRPr>
            </a:lvl5pPr>
            <a:lvl6pPr marL="457200" algn="l" rtl="0" eaLnBrk="1" fontAlgn="base" hangingPunct="1">
              <a:spcBef>
                <a:spcPct val="0"/>
              </a:spcBef>
              <a:spcAft>
                <a:spcPct val="0"/>
              </a:spcAft>
              <a:defRPr sz="3200">
                <a:solidFill>
                  <a:srgbClr val="A50E29"/>
                </a:solidFill>
                <a:latin typeface="Arial" charset="0"/>
              </a:defRPr>
            </a:lvl6pPr>
            <a:lvl7pPr marL="914400" algn="l" rtl="0" eaLnBrk="1" fontAlgn="base" hangingPunct="1">
              <a:spcBef>
                <a:spcPct val="0"/>
              </a:spcBef>
              <a:spcAft>
                <a:spcPct val="0"/>
              </a:spcAft>
              <a:defRPr sz="3200">
                <a:solidFill>
                  <a:srgbClr val="A50E29"/>
                </a:solidFill>
                <a:latin typeface="Arial" charset="0"/>
              </a:defRPr>
            </a:lvl7pPr>
            <a:lvl8pPr marL="1371600" algn="l" rtl="0" eaLnBrk="1" fontAlgn="base" hangingPunct="1">
              <a:spcBef>
                <a:spcPct val="0"/>
              </a:spcBef>
              <a:spcAft>
                <a:spcPct val="0"/>
              </a:spcAft>
              <a:defRPr sz="3200">
                <a:solidFill>
                  <a:srgbClr val="A50E29"/>
                </a:solidFill>
                <a:latin typeface="Arial" charset="0"/>
              </a:defRPr>
            </a:lvl8pPr>
            <a:lvl9pPr marL="1828800" algn="l" rtl="0" eaLnBrk="1" fontAlgn="base" hangingPunct="1">
              <a:spcBef>
                <a:spcPct val="0"/>
              </a:spcBef>
              <a:spcAft>
                <a:spcPct val="0"/>
              </a:spcAft>
              <a:defRPr sz="3200">
                <a:solidFill>
                  <a:srgbClr val="A50E29"/>
                </a:solidFill>
                <a:latin typeface="Arial" charset="0"/>
              </a:defRPr>
            </a:lvl9pPr>
          </a:lstStyle>
          <a:p>
            <a:pPr>
              <a:buClrTx/>
              <a:buFontTx/>
            </a:pPr>
            <a:r>
              <a:rPr lang="en-US" dirty="0" smtClean="0"/>
              <a:t>Maquiladora program</a:t>
            </a:r>
            <a:endParaRPr lang="en-US" dirty="0"/>
          </a:p>
        </p:txBody>
      </p:sp>
      <p:sp>
        <p:nvSpPr>
          <p:cNvPr id="4" name="TextBox 3"/>
          <p:cNvSpPr txBox="1"/>
          <p:nvPr/>
        </p:nvSpPr>
        <p:spPr>
          <a:xfrm>
            <a:off x="3851920" y="6484564"/>
            <a:ext cx="4788490" cy="373436"/>
          </a:xfrm>
          <a:prstGeom prst="rect">
            <a:avLst/>
          </a:prstGeom>
          <a:noFill/>
        </p:spPr>
        <p:txBody>
          <a:bodyPr wrap="none" rtlCol="0">
            <a:spAutoFit/>
          </a:bodyPr>
          <a:lstStyle/>
          <a:p>
            <a:pPr algn="just">
              <a:lnSpc>
                <a:spcPct val="110000"/>
              </a:lnSpc>
              <a:buClr>
                <a:schemeClr val="accent1"/>
              </a:buClr>
            </a:pPr>
            <a:r>
              <a:rPr lang="en-US" sz="1800" dirty="0">
                <a:solidFill>
                  <a:schemeClr val="tx1"/>
                </a:solidFill>
                <a:latin typeface="+mn-lt"/>
              </a:rPr>
              <a:t>*Further update provided over the next slides</a:t>
            </a:r>
          </a:p>
        </p:txBody>
      </p:sp>
    </p:spTree>
    <p:extLst>
      <p:ext uri="{BB962C8B-B14F-4D97-AF65-F5344CB8AC3E}">
        <p14:creationId xmlns:p14="http://schemas.microsoft.com/office/powerpoint/2010/main" val="27616505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8579" y="688876"/>
            <a:ext cx="7557421" cy="373949"/>
          </a:xfrm>
          <a:prstGeom prst="rect">
            <a:avLst/>
          </a:prstGeom>
        </p:spPr>
        <p:txBody>
          <a:bodyPr/>
          <a:lst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rgbClr val="A50E29"/>
                </a:solidFill>
                <a:latin typeface="Arial" charset="0"/>
              </a:defRPr>
            </a:lvl2pPr>
            <a:lvl3pPr algn="l" rtl="0" eaLnBrk="1" fontAlgn="base" hangingPunct="1">
              <a:spcBef>
                <a:spcPct val="0"/>
              </a:spcBef>
              <a:spcAft>
                <a:spcPct val="0"/>
              </a:spcAft>
              <a:defRPr sz="3200">
                <a:solidFill>
                  <a:srgbClr val="A50E29"/>
                </a:solidFill>
                <a:latin typeface="Arial" charset="0"/>
              </a:defRPr>
            </a:lvl3pPr>
            <a:lvl4pPr algn="l" rtl="0" eaLnBrk="1" fontAlgn="base" hangingPunct="1">
              <a:spcBef>
                <a:spcPct val="0"/>
              </a:spcBef>
              <a:spcAft>
                <a:spcPct val="0"/>
              </a:spcAft>
              <a:defRPr sz="3200">
                <a:solidFill>
                  <a:srgbClr val="A50E29"/>
                </a:solidFill>
                <a:latin typeface="Arial" charset="0"/>
              </a:defRPr>
            </a:lvl4pPr>
            <a:lvl5pPr algn="l" rtl="0" eaLnBrk="1" fontAlgn="base" hangingPunct="1">
              <a:spcBef>
                <a:spcPct val="0"/>
              </a:spcBef>
              <a:spcAft>
                <a:spcPct val="0"/>
              </a:spcAft>
              <a:defRPr sz="3200">
                <a:solidFill>
                  <a:srgbClr val="A50E29"/>
                </a:solidFill>
                <a:latin typeface="Arial" charset="0"/>
              </a:defRPr>
            </a:lvl5pPr>
            <a:lvl6pPr marL="457200" algn="l" rtl="0" eaLnBrk="1" fontAlgn="base" hangingPunct="1">
              <a:spcBef>
                <a:spcPct val="0"/>
              </a:spcBef>
              <a:spcAft>
                <a:spcPct val="0"/>
              </a:spcAft>
              <a:defRPr sz="3200">
                <a:solidFill>
                  <a:srgbClr val="A50E29"/>
                </a:solidFill>
                <a:latin typeface="Arial" charset="0"/>
              </a:defRPr>
            </a:lvl6pPr>
            <a:lvl7pPr marL="914400" algn="l" rtl="0" eaLnBrk="1" fontAlgn="base" hangingPunct="1">
              <a:spcBef>
                <a:spcPct val="0"/>
              </a:spcBef>
              <a:spcAft>
                <a:spcPct val="0"/>
              </a:spcAft>
              <a:defRPr sz="3200">
                <a:solidFill>
                  <a:srgbClr val="A50E29"/>
                </a:solidFill>
                <a:latin typeface="Arial" charset="0"/>
              </a:defRPr>
            </a:lvl7pPr>
            <a:lvl8pPr marL="1371600" algn="l" rtl="0" eaLnBrk="1" fontAlgn="base" hangingPunct="1">
              <a:spcBef>
                <a:spcPct val="0"/>
              </a:spcBef>
              <a:spcAft>
                <a:spcPct val="0"/>
              </a:spcAft>
              <a:defRPr sz="3200">
                <a:solidFill>
                  <a:srgbClr val="A50E29"/>
                </a:solidFill>
                <a:latin typeface="Arial" charset="0"/>
              </a:defRPr>
            </a:lvl8pPr>
            <a:lvl9pPr marL="1828800" algn="l" rtl="0" eaLnBrk="1" fontAlgn="base" hangingPunct="1">
              <a:spcBef>
                <a:spcPct val="0"/>
              </a:spcBef>
              <a:spcAft>
                <a:spcPct val="0"/>
              </a:spcAft>
              <a:defRPr sz="3200">
                <a:solidFill>
                  <a:srgbClr val="A50E29"/>
                </a:solidFill>
                <a:latin typeface="Arial" charset="0"/>
              </a:defRPr>
            </a:lvl9pPr>
          </a:lstStyle>
          <a:p>
            <a:pPr>
              <a:buClrTx/>
              <a:buFontTx/>
            </a:pPr>
            <a:r>
              <a:rPr lang="en-US" dirty="0" smtClean="0"/>
              <a:t>Value </a:t>
            </a:r>
            <a:r>
              <a:rPr lang="en-US" dirty="0"/>
              <a:t>a</a:t>
            </a:r>
            <a:r>
              <a:rPr lang="en-US" dirty="0" smtClean="0"/>
              <a:t>dded </a:t>
            </a:r>
            <a:r>
              <a:rPr lang="en-US" dirty="0"/>
              <a:t>t</a:t>
            </a:r>
            <a:r>
              <a:rPr lang="en-US" dirty="0" smtClean="0"/>
              <a:t>ax</a:t>
            </a:r>
            <a:endParaRPr lang="en-US" dirty="0"/>
          </a:p>
        </p:txBody>
      </p:sp>
      <p:sp>
        <p:nvSpPr>
          <p:cNvPr id="3" name="Rectangle 2"/>
          <p:cNvSpPr/>
          <p:nvPr/>
        </p:nvSpPr>
        <p:spPr>
          <a:xfrm>
            <a:off x="611189" y="1556792"/>
            <a:ext cx="7932736" cy="4759765"/>
          </a:xfrm>
          <a:prstGeom prst="rect">
            <a:avLst/>
          </a:prstGeom>
        </p:spPr>
        <p:txBody>
          <a:bodyPr wrap="square">
            <a:spAutoFit/>
          </a:bodyPr>
          <a:lstStyle/>
          <a:p>
            <a:pPr marL="450000" indent="-450000" algn="just">
              <a:lnSpc>
                <a:spcPct val="110000"/>
              </a:lnSpc>
              <a:buClr>
                <a:schemeClr val="accent1"/>
              </a:buClr>
              <a:buFont typeface="Arial" panose="020B0604020202020204" pitchFamily="34" charset="0"/>
              <a:buChar char="‒"/>
            </a:pPr>
            <a:r>
              <a:rPr lang="en-US" sz="2000" dirty="0" smtClean="0">
                <a:solidFill>
                  <a:schemeClr val="tx1"/>
                </a:solidFill>
                <a:latin typeface="+mn-lt"/>
              </a:rPr>
              <a:t>Recent </a:t>
            </a:r>
            <a:r>
              <a:rPr lang="en-US" sz="2000" dirty="0">
                <a:solidFill>
                  <a:schemeClr val="tx1"/>
                </a:solidFill>
                <a:latin typeface="+mn-lt"/>
              </a:rPr>
              <a:t>Amendments (2014 Tax Reform)</a:t>
            </a:r>
          </a:p>
          <a:p>
            <a:pPr marL="907200" lvl="4" indent="-450000" algn="just">
              <a:lnSpc>
                <a:spcPct val="110000"/>
              </a:lnSpc>
              <a:buClr>
                <a:schemeClr val="accent1"/>
              </a:buClr>
              <a:buFont typeface="Courier New" panose="02070309020205020404" pitchFamily="49" charset="0"/>
              <a:buChar char="o"/>
            </a:pPr>
            <a:r>
              <a:rPr lang="en-US" sz="2000" dirty="0" smtClean="0">
                <a:solidFill>
                  <a:schemeClr val="tx1"/>
                </a:solidFill>
                <a:latin typeface="+mn-lt"/>
              </a:rPr>
              <a:t>In the past, value </a:t>
            </a:r>
            <a:r>
              <a:rPr lang="en-US" sz="2000" dirty="0">
                <a:solidFill>
                  <a:schemeClr val="tx1"/>
                </a:solidFill>
                <a:latin typeface="+mn-lt"/>
              </a:rPr>
              <a:t>added tax was not due upon temporary importation </a:t>
            </a:r>
            <a:r>
              <a:rPr lang="en-US" sz="2000" dirty="0" smtClean="0">
                <a:solidFill>
                  <a:schemeClr val="tx1"/>
                </a:solidFill>
                <a:latin typeface="+mn-lt"/>
              </a:rPr>
              <a:t>of items.  Under the new </a:t>
            </a:r>
            <a:r>
              <a:rPr lang="en-US" sz="2000" dirty="0">
                <a:solidFill>
                  <a:schemeClr val="tx1"/>
                </a:solidFill>
                <a:latin typeface="+mn-lt"/>
              </a:rPr>
              <a:t>VAT Law </a:t>
            </a:r>
            <a:r>
              <a:rPr lang="en-US" sz="2000" dirty="0" smtClean="0">
                <a:solidFill>
                  <a:schemeClr val="tx1"/>
                </a:solidFill>
                <a:latin typeface="+mn-lt"/>
              </a:rPr>
              <a:t>(in </a:t>
            </a:r>
            <a:r>
              <a:rPr lang="en-US" sz="2000" dirty="0">
                <a:solidFill>
                  <a:schemeClr val="tx1"/>
                </a:solidFill>
                <a:latin typeface="+mn-lt"/>
              </a:rPr>
              <a:t>force since January 1, </a:t>
            </a:r>
            <a:r>
              <a:rPr lang="en-US" sz="2000" dirty="0" smtClean="0">
                <a:solidFill>
                  <a:schemeClr val="tx1"/>
                </a:solidFill>
                <a:latin typeface="+mn-lt"/>
              </a:rPr>
              <a:t>2014), an additional certification or bond is required </a:t>
            </a:r>
            <a:r>
              <a:rPr lang="en-US" sz="2000" dirty="0">
                <a:solidFill>
                  <a:schemeClr val="tx1"/>
                </a:solidFill>
                <a:latin typeface="+mn-lt"/>
              </a:rPr>
              <a:t>in order to obtain a </a:t>
            </a:r>
            <a:r>
              <a:rPr lang="en-US" sz="2000" dirty="0" smtClean="0">
                <a:solidFill>
                  <a:schemeClr val="tx1"/>
                </a:solidFill>
                <a:latin typeface="+mn-lt"/>
              </a:rPr>
              <a:t>contemporaneous credit </a:t>
            </a:r>
            <a:r>
              <a:rPr lang="en-US" sz="2000" dirty="0">
                <a:solidFill>
                  <a:schemeClr val="tx1"/>
                </a:solidFill>
                <a:latin typeface="+mn-lt"/>
              </a:rPr>
              <a:t>equal to 100% of </a:t>
            </a:r>
            <a:r>
              <a:rPr lang="en-US" sz="2000" dirty="0" smtClean="0">
                <a:solidFill>
                  <a:schemeClr val="tx1"/>
                </a:solidFill>
                <a:latin typeface="+mn-lt"/>
              </a:rPr>
              <a:t>the value tax </a:t>
            </a:r>
            <a:r>
              <a:rPr lang="en-US" sz="2000" dirty="0">
                <a:solidFill>
                  <a:schemeClr val="tx1"/>
                </a:solidFill>
                <a:latin typeface="+mn-lt"/>
              </a:rPr>
              <a:t>due upon </a:t>
            </a:r>
            <a:r>
              <a:rPr lang="en-US" sz="2000" dirty="0" smtClean="0">
                <a:solidFill>
                  <a:schemeClr val="tx1"/>
                </a:solidFill>
                <a:latin typeface="+mn-lt"/>
              </a:rPr>
              <a:t>importation</a:t>
            </a:r>
            <a:endParaRPr lang="en-US" sz="2000" dirty="0">
              <a:solidFill>
                <a:schemeClr val="tx1"/>
              </a:solidFill>
              <a:latin typeface="+mn-lt"/>
            </a:endParaRPr>
          </a:p>
          <a:p>
            <a:pPr marL="907200" lvl="4" indent="-450000" algn="just">
              <a:lnSpc>
                <a:spcPct val="110000"/>
              </a:lnSpc>
              <a:buClr>
                <a:schemeClr val="accent1"/>
              </a:buClr>
              <a:buFont typeface="Courier New" panose="02070309020205020404" pitchFamily="49" charset="0"/>
              <a:buChar char="o"/>
            </a:pPr>
            <a:r>
              <a:rPr lang="en-US" sz="2000" dirty="0">
                <a:solidFill>
                  <a:schemeClr val="tx1"/>
                </a:solidFill>
                <a:latin typeface="+mn-lt"/>
              </a:rPr>
              <a:t>Such credit can be obtained if a VAT certification is granted by Mexican Tax Authorities.   IMMEX entities may also opt to file a bond or letter of credit to guarantee the payment of the import VAT in lieu of obtaining this </a:t>
            </a:r>
            <a:r>
              <a:rPr lang="en-US" sz="2000" dirty="0" smtClean="0">
                <a:solidFill>
                  <a:schemeClr val="tx1"/>
                </a:solidFill>
                <a:latin typeface="+mn-lt"/>
              </a:rPr>
              <a:t>certification</a:t>
            </a:r>
          </a:p>
          <a:p>
            <a:pPr marL="907200" lvl="4" indent="-450000" algn="just">
              <a:lnSpc>
                <a:spcPct val="110000"/>
              </a:lnSpc>
              <a:buClr>
                <a:schemeClr val="accent1"/>
              </a:buClr>
              <a:buFont typeface="Courier New" panose="02070309020205020404" pitchFamily="49" charset="0"/>
              <a:buChar char="o"/>
            </a:pPr>
            <a:r>
              <a:rPr lang="en-US" sz="2000" dirty="0" smtClean="0">
                <a:solidFill>
                  <a:schemeClr val="tx1"/>
                </a:solidFill>
                <a:latin typeface="+mn-lt"/>
              </a:rPr>
              <a:t>The process to obtain approval of the certification or bond can be cumbersome and time consuming.</a:t>
            </a:r>
            <a:endParaRPr lang="en-US" sz="2000" dirty="0">
              <a:solidFill>
                <a:schemeClr val="tx1"/>
              </a:solidFill>
              <a:latin typeface="+mn-lt"/>
            </a:endParaRPr>
          </a:p>
          <a:p>
            <a:pPr marL="450000" lvl="3" indent="-450000" algn="just">
              <a:lnSpc>
                <a:spcPct val="110000"/>
              </a:lnSpc>
              <a:buClr>
                <a:schemeClr val="accent1"/>
              </a:buClr>
              <a:buFont typeface="Arial" panose="020B0604020202020204" pitchFamily="34" charset="0"/>
              <a:buChar char="‒"/>
            </a:pPr>
            <a:endParaRPr lang="en-US" sz="1800" dirty="0">
              <a:solidFill>
                <a:schemeClr val="tx1"/>
              </a:solidFill>
              <a:latin typeface="+mn-lt"/>
            </a:endParaRPr>
          </a:p>
        </p:txBody>
      </p:sp>
    </p:spTree>
    <p:extLst>
      <p:ext uri="{BB962C8B-B14F-4D97-AF65-F5344CB8AC3E}">
        <p14:creationId xmlns:p14="http://schemas.microsoft.com/office/powerpoint/2010/main" val="166712275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8579" y="688876"/>
            <a:ext cx="7557421" cy="373949"/>
          </a:xfrm>
          <a:prstGeom prst="rect">
            <a:avLst/>
          </a:prstGeom>
        </p:spPr>
        <p:txBody>
          <a:bodyPr/>
          <a:lst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rgbClr val="A50E29"/>
                </a:solidFill>
                <a:latin typeface="Arial" charset="0"/>
              </a:defRPr>
            </a:lvl2pPr>
            <a:lvl3pPr algn="l" rtl="0" eaLnBrk="1" fontAlgn="base" hangingPunct="1">
              <a:spcBef>
                <a:spcPct val="0"/>
              </a:spcBef>
              <a:spcAft>
                <a:spcPct val="0"/>
              </a:spcAft>
              <a:defRPr sz="3200">
                <a:solidFill>
                  <a:srgbClr val="A50E29"/>
                </a:solidFill>
                <a:latin typeface="Arial" charset="0"/>
              </a:defRPr>
            </a:lvl3pPr>
            <a:lvl4pPr algn="l" rtl="0" eaLnBrk="1" fontAlgn="base" hangingPunct="1">
              <a:spcBef>
                <a:spcPct val="0"/>
              </a:spcBef>
              <a:spcAft>
                <a:spcPct val="0"/>
              </a:spcAft>
              <a:defRPr sz="3200">
                <a:solidFill>
                  <a:srgbClr val="A50E29"/>
                </a:solidFill>
                <a:latin typeface="Arial" charset="0"/>
              </a:defRPr>
            </a:lvl4pPr>
            <a:lvl5pPr algn="l" rtl="0" eaLnBrk="1" fontAlgn="base" hangingPunct="1">
              <a:spcBef>
                <a:spcPct val="0"/>
              </a:spcBef>
              <a:spcAft>
                <a:spcPct val="0"/>
              </a:spcAft>
              <a:defRPr sz="3200">
                <a:solidFill>
                  <a:srgbClr val="A50E29"/>
                </a:solidFill>
                <a:latin typeface="Arial" charset="0"/>
              </a:defRPr>
            </a:lvl5pPr>
            <a:lvl6pPr marL="457200" algn="l" rtl="0" eaLnBrk="1" fontAlgn="base" hangingPunct="1">
              <a:spcBef>
                <a:spcPct val="0"/>
              </a:spcBef>
              <a:spcAft>
                <a:spcPct val="0"/>
              </a:spcAft>
              <a:defRPr sz="3200">
                <a:solidFill>
                  <a:srgbClr val="A50E29"/>
                </a:solidFill>
                <a:latin typeface="Arial" charset="0"/>
              </a:defRPr>
            </a:lvl6pPr>
            <a:lvl7pPr marL="914400" algn="l" rtl="0" eaLnBrk="1" fontAlgn="base" hangingPunct="1">
              <a:spcBef>
                <a:spcPct val="0"/>
              </a:spcBef>
              <a:spcAft>
                <a:spcPct val="0"/>
              </a:spcAft>
              <a:defRPr sz="3200">
                <a:solidFill>
                  <a:srgbClr val="A50E29"/>
                </a:solidFill>
                <a:latin typeface="Arial" charset="0"/>
              </a:defRPr>
            </a:lvl7pPr>
            <a:lvl8pPr marL="1371600" algn="l" rtl="0" eaLnBrk="1" fontAlgn="base" hangingPunct="1">
              <a:spcBef>
                <a:spcPct val="0"/>
              </a:spcBef>
              <a:spcAft>
                <a:spcPct val="0"/>
              </a:spcAft>
              <a:defRPr sz="3200">
                <a:solidFill>
                  <a:srgbClr val="A50E29"/>
                </a:solidFill>
                <a:latin typeface="Arial" charset="0"/>
              </a:defRPr>
            </a:lvl8pPr>
            <a:lvl9pPr marL="1828800" algn="l" rtl="0" eaLnBrk="1" fontAlgn="base" hangingPunct="1">
              <a:spcBef>
                <a:spcPct val="0"/>
              </a:spcBef>
              <a:spcAft>
                <a:spcPct val="0"/>
              </a:spcAft>
              <a:defRPr sz="3200">
                <a:solidFill>
                  <a:srgbClr val="A50E29"/>
                </a:solidFill>
                <a:latin typeface="Arial" charset="0"/>
              </a:defRPr>
            </a:lvl9pPr>
          </a:lstStyle>
          <a:p>
            <a:pPr>
              <a:buClrTx/>
              <a:buFontTx/>
            </a:pPr>
            <a:r>
              <a:rPr lang="en-US" dirty="0" smtClean="0"/>
              <a:t>Value added </a:t>
            </a:r>
            <a:r>
              <a:rPr lang="en-US" dirty="0"/>
              <a:t>t</a:t>
            </a:r>
            <a:r>
              <a:rPr lang="en-US" dirty="0" smtClean="0"/>
              <a:t>ax</a:t>
            </a:r>
            <a:endParaRPr lang="en-US" dirty="0"/>
          </a:p>
        </p:txBody>
      </p:sp>
      <p:sp>
        <p:nvSpPr>
          <p:cNvPr id="3" name="Rectangle 2"/>
          <p:cNvSpPr/>
          <p:nvPr/>
        </p:nvSpPr>
        <p:spPr>
          <a:xfrm>
            <a:off x="611189" y="1556792"/>
            <a:ext cx="7932736" cy="3631763"/>
          </a:xfrm>
          <a:prstGeom prst="rect">
            <a:avLst/>
          </a:prstGeom>
        </p:spPr>
        <p:txBody>
          <a:bodyPr wrap="square">
            <a:spAutoFit/>
          </a:bodyPr>
          <a:lstStyle/>
          <a:p>
            <a:pPr marL="907200" lvl="4" indent="-450000" algn="just">
              <a:lnSpc>
                <a:spcPct val="110000"/>
              </a:lnSpc>
              <a:buClr>
                <a:schemeClr val="accent1"/>
              </a:buClr>
              <a:buFont typeface="Courier New" panose="02070309020205020404" pitchFamily="49" charset="0"/>
              <a:buChar char="o"/>
            </a:pPr>
            <a:r>
              <a:rPr lang="en-US" sz="2000" dirty="0" smtClean="0">
                <a:solidFill>
                  <a:schemeClr val="tx1"/>
                </a:solidFill>
                <a:latin typeface="+mn-lt"/>
              </a:rPr>
              <a:t> </a:t>
            </a:r>
            <a:r>
              <a:rPr lang="en-US" sz="2000" dirty="0">
                <a:solidFill>
                  <a:schemeClr val="tx1"/>
                </a:solidFill>
                <a:latin typeface="+mn-lt"/>
              </a:rPr>
              <a:t>Benefits granted to companies under the IMMEX certification program are as follows:</a:t>
            </a:r>
          </a:p>
          <a:p>
            <a:pPr marL="1357200" lvl="2" indent="-450000">
              <a:lnSpc>
                <a:spcPct val="110000"/>
              </a:lnSpc>
              <a:buClr>
                <a:schemeClr val="accent1"/>
              </a:buClr>
              <a:buFont typeface="Wingdings" panose="05000000000000000000" pitchFamily="2" charset="2"/>
              <a:buChar char="§"/>
            </a:pPr>
            <a:r>
              <a:rPr lang="en-US" sz="2000" dirty="0">
                <a:solidFill>
                  <a:schemeClr val="tx1"/>
                </a:solidFill>
                <a:latin typeface="+mn-lt"/>
              </a:rPr>
              <a:t>A monthly tax credit equal to the value-added tax payable on operations under the temporary importation regime for the processing, </a:t>
            </a:r>
            <a:r>
              <a:rPr lang="en-US" sz="2000" dirty="0" smtClean="0">
                <a:solidFill>
                  <a:schemeClr val="tx1"/>
                </a:solidFill>
                <a:latin typeface="+mn-lt"/>
              </a:rPr>
              <a:t>transformation, </a:t>
            </a:r>
            <a:r>
              <a:rPr lang="en-US" sz="2000" dirty="0">
                <a:solidFill>
                  <a:schemeClr val="tx1"/>
                </a:solidFill>
                <a:latin typeface="+mn-lt"/>
              </a:rPr>
              <a:t>or repair of items in accordance with maquila or exportation </a:t>
            </a:r>
            <a:r>
              <a:rPr lang="en-US" sz="2000" dirty="0" smtClean="0">
                <a:solidFill>
                  <a:schemeClr val="tx1"/>
                </a:solidFill>
                <a:latin typeface="+mn-lt"/>
              </a:rPr>
              <a:t>programs</a:t>
            </a:r>
            <a:endParaRPr lang="en-US" sz="2000" dirty="0">
              <a:solidFill>
                <a:schemeClr val="tx1"/>
              </a:solidFill>
              <a:latin typeface="+mn-lt"/>
            </a:endParaRPr>
          </a:p>
          <a:p>
            <a:pPr marL="1357200" lvl="2" indent="-450000">
              <a:lnSpc>
                <a:spcPct val="110000"/>
              </a:lnSpc>
              <a:buClr>
                <a:schemeClr val="accent1"/>
              </a:buClr>
              <a:buFont typeface="Wingdings" panose="05000000000000000000" pitchFamily="2" charset="2"/>
              <a:buChar char="§"/>
            </a:pPr>
            <a:r>
              <a:rPr lang="en-US" sz="2000" dirty="0">
                <a:solidFill>
                  <a:schemeClr val="tx1"/>
                </a:solidFill>
                <a:latin typeface="+mn-lt"/>
              </a:rPr>
              <a:t>Refunds of favorable VAT balances should be processed faster (days according to level of certification obtained</a:t>
            </a:r>
            <a:r>
              <a:rPr lang="en-US" sz="2000" dirty="0" smtClean="0">
                <a:solidFill>
                  <a:schemeClr val="tx1"/>
                </a:solidFill>
                <a:latin typeface="+mn-lt"/>
              </a:rPr>
              <a:t>).  Any actual benefit or difference????</a:t>
            </a:r>
            <a:endParaRPr lang="en-US" sz="2000" dirty="0">
              <a:solidFill>
                <a:schemeClr val="tx1"/>
              </a:solidFill>
              <a:latin typeface="+mn-lt"/>
            </a:endParaRPr>
          </a:p>
        </p:txBody>
      </p:sp>
    </p:spTree>
    <p:extLst>
      <p:ext uri="{BB962C8B-B14F-4D97-AF65-F5344CB8AC3E}">
        <p14:creationId xmlns:p14="http://schemas.microsoft.com/office/powerpoint/2010/main" val="36541362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8579" y="688876"/>
            <a:ext cx="7557421" cy="373949"/>
          </a:xfrm>
          <a:prstGeom prst="rect">
            <a:avLst/>
          </a:prstGeom>
        </p:spPr>
        <p:txBody>
          <a:bodyPr/>
          <a:lst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rgbClr val="A50E29"/>
                </a:solidFill>
                <a:latin typeface="Arial" charset="0"/>
              </a:defRPr>
            </a:lvl2pPr>
            <a:lvl3pPr algn="l" rtl="0" eaLnBrk="1" fontAlgn="base" hangingPunct="1">
              <a:spcBef>
                <a:spcPct val="0"/>
              </a:spcBef>
              <a:spcAft>
                <a:spcPct val="0"/>
              </a:spcAft>
              <a:defRPr sz="3200">
                <a:solidFill>
                  <a:srgbClr val="A50E29"/>
                </a:solidFill>
                <a:latin typeface="Arial" charset="0"/>
              </a:defRPr>
            </a:lvl3pPr>
            <a:lvl4pPr algn="l" rtl="0" eaLnBrk="1" fontAlgn="base" hangingPunct="1">
              <a:spcBef>
                <a:spcPct val="0"/>
              </a:spcBef>
              <a:spcAft>
                <a:spcPct val="0"/>
              </a:spcAft>
              <a:defRPr sz="3200">
                <a:solidFill>
                  <a:srgbClr val="A50E29"/>
                </a:solidFill>
                <a:latin typeface="Arial" charset="0"/>
              </a:defRPr>
            </a:lvl4pPr>
            <a:lvl5pPr algn="l" rtl="0" eaLnBrk="1" fontAlgn="base" hangingPunct="1">
              <a:spcBef>
                <a:spcPct val="0"/>
              </a:spcBef>
              <a:spcAft>
                <a:spcPct val="0"/>
              </a:spcAft>
              <a:defRPr sz="3200">
                <a:solidFill>
                  <a:srgbClr val="A50E29"/>
                </a:solidFill>
                <a:latin typeface="Arial" charset="0"/>
              </a:defRPr>
            </a:lvl5pPr>
            <a:lvl6pPr marL="457200" algn="l" rtl="0" eaLnBrk="1" fontAlgn="base" hangingPunct="1">
              <a:spcBef>
                <a:spcPct val="0"/>
              </a:spcBef>
              <a:spcAft>
                <a:spcPct val="0"/>
              </a:spcAft>
              <a:defRPr sz="3200">
                <a:solidFill>
                  <a:srgbClr val="A50E29"/>
                </a:solidFill>
                <a:latin typeface="Arial" charset="0"/>
              </a:defRPr>
            </a:lvl6pPr>
            <a:lvl7pPr marL="914400" algn="l" rtl="0" eaLnBrk="1" fontAlgn="base" hangingPunct="1">
              <a:spcBef>
                <a:spcPct val="0"/>
              </a:spcBef>
              <a:spcAft>
                <a:spcPct val="0"/>
              </a:spcAft>
              <a:defRPr sz="3200">
                <a:solidFill>
                  <a:srgbClr val="A50E29"/>
                </a:solidFill>
                <a:latin typeface="Arial" charset="0"/>
              </a:defRPr>
            </a:lvl7pPr>
            <a:lvl8pPr marL="1371600" algn="l" rtl="0" eaLnBrk="1" fontAlgn="base" hangingPunct="1">
              <a:spcBef>
                <a:spcPct val="0"/>
              </a:spcBef>
              <a:spcAft>
                <a:spcPct val="0"/>
              </a:spcAft>
              <a:defRPr sz="3200">
                <a:solidFill>
                  <a:srgbClr val="A50E29"/>
                </a:solidFill>
                <a:latin typeface="Arial" charset="0"/>
              </a:defRPr>
            </a:lvl8pPr>
            <a:lvl9pPr marL="1828800" algn="l" rtl="0" eaLnBrk="1" fontAlgn="base" hangingPunct="1">
              <a:spcBef>
                <a:spcPct val="0"/>
              </a:spcBef>
              <a:spcAft>
                <a:spcPct val="0"/>
              </a:spcAft>
              <a:defRPr sz="3200">
                <a:solidFill>
                  <a:srgbClr val="A50E29"/>
                </a:solidFill>
                <a:latin typeface="Arial" charset="0"/>
              </a:defRPr>
            </a:lvl9pPr>
          </a:lstStyle>
          <a:p>
            <a:pPr>
              <a:buClrTx/>
              <a:buFontTx/>
            </a:pPr>
            <a:r>
              <a:rPr lang="en-US" dirty="0" smtClean="0"/>
              <a:t>2015 transfer pricing reform</a:t>
            </a:r>
            <a:endParaRPr lang="en-US" dirty="0"/>
          </a:p>
        </p:txBody>
      </p:sp>
      <p:sp>
        <p:nvSpPr>
          <p:cNvPr id="3" name="Rectangle 2"/>
          <p:cNvSpPr/>
          <p:nvPr/>
        </p:nvSpPr>
        <p:spPr>
          <a:xfrm>
            <a:off x="611187" y="1613816"/>
            <a:ext cx="7932737" cy="5341462"/>
          </a:xfrm>
          <a:prstGeom prst="rect">
            <a:avLst/>
          </a:prstGeom>
        </p:spPr>
        <p:txBody>
          <a:bodyPr wrap="square">
            <a:spAutoFit/>
          </a:bodyPr>
          <a:lstStyle/>
          <a:p>
            <a:pPr marL="450000" indent="-450000" algn="just">
              <a:lnSpc>
                <a:spcPct val="110000"/>
              </a:lnSpc>
              <a:buClr>
                <a:schemeClr val="accent1"/>
              </a:buClr>
              <a:buFont typeface="Arial" panose="020B0604020202020204" pitchFamily="34" charset="0"/>
              <a:buChar char="‒"/>
            </a:pPr>
            <a:r>
              <a:rPr lang="en-US" sz="1800" dirty="0" smtClean="0">
                <a:solidFill>
                  <a:schemeClr val="tx1"/>
                </a:solidFill>
                <a:latin typeface="+mn-lt"/>
              </a:rPr>
              <a:t>The Mexican government included several new transfer pricing provisions in the 2016 federal budget</a:t>
            </a:r>
          </a:p>
          <a:p>
            <a:pPr marL="450000" indent="-450000" algn="just">
              <a:lnSpc>
                <a:spcPct val="110000"/>
              </a:lnSpc>
              <a:buClr>
                <a:schemeClr val="accent1"/>
              </a:buClr>
              <a:buFont typeface="Arial" panose="020B0604020202020204" pitchFamily="34" charset="0"/>
              <a:buChar char="‒"/>
            </a:pPr>
            <a:endParaRPr lang="en-US" sz="800" dirty="0" smtClean="0">
              <a:solidFill>
                <a:schemeClr val="tx1"/>
              </a:solidFill>
              <a:latin typeface="+mn-lt"/>
            </a:endParaRPr>
          </a:p>
          <a:p>
            <a:pPr marL="450000" indent="-450000" algn="just">
              <a:lnSpc>
                <a:spcPct val="110000"/>
              </a:lnSpc>
              <a:buClr>
                <a:schemeClr val="accent1"/>
              </a:buClr>
              <a:buFont typeface="Arial" panose="020B0604020202020204" pitchFamily="34" charset="0"/>
              <a:buChar char="‒"/>
            </a:pPr>
            <a:r>
              <a:rPr lang="en-US" sz="1800" dirty="0" smtClean="0">
                <a:solidFill>
                  <a:schemeClr val="tx1"/>
                </a:solidFill>
                <a:latin typeface="+mn-lt"/>
              </a:rPr>
              <a:t>Companies engaged in transactions with related parties and other taxpayers may be required to submit new transfer pricing documentation to the Mexican tax authorities (SAT), including:</a:t>
            </a:r>
          </a:p>
          <a:p>
            <a:pPr marL="907200" lvl="4" indent="-450000" algn="just">
              <a:lnSpc>
                <a:spcPct val="110000"/>
              </a:lnSpc>
              <a:buClr>
                <a:schemeClr val="accent1"/>
              </a:buClr>
              <a:buFont typeface="Courier New" panose="02070309020205020404" pitchFamily="49" charset="0"/>
              <a:buChar char="o"/>
            </a:pPr>
            <a:r>
              <a:rPr lang="en-US" sz="1800" dirty="0">
                <a:solidFill>
                  <a:schemeClr val="tx1"/>
                </a:solidFill>
                <a:latin typeface="+mn-lt"/>
              </a:rPr>
              <a:t>Master file reports</a:t>
            </a:r>
          </a:p>
          <a:p>
            <a:pPr marL="907200" lvl="4" indent="-450000" algn="just">
              <a:lnSpc>
                <a:spcPct val="110000"/>
              </a:lnSpc>
              <a:buClr>
                <a:schemeClr val="accent1"/>
              </a:buClr>
              <a:buFont typeface="Courier New" panose="02070309020205020404" pitchFamily="49" charset="0"/>
              <a:buChar char="o"/>
            </a:pPr>
            <a:r>
              <a:rPr lang="en-US" sz="1800" dirty="0">
                <a:solidFill>
                  <a:schemeClr val="tx1"/>
                </a:solidFill>
                <a:latin typeface="+mn-lt"/>
              </a:rPr>
              <a:t>Local file reports</a:t>
            </a:r>
          </a:p>
          <a:p>
            <a:pPr marL="907200" lvl="4" indent="-450000" algn="just">
              <a:lnSpc>
                <a:spcPct val="110000"/>
              </a:lnSpc>
              <a:buClr>
                <a:schemeClr val="accent1"/>
              </a:buClr>
              <a:buFont typeface="Courier New" panose="02070309020205020404" pitchFamily="49" charset="0"/>
              <a:buChar char="o"/>
            </a:pPr>
            <a:r>
              <a:rPr lang="es-MX" sz="1800" dirty="0" smtClean="0">
                <a:solidFill>
                  <a:schemeClr val="tx1"/>
                </a:solidFill>
                <a:latin typeface="+mn-lt"/>
              </a:rPr>
              <a:t>Country-</a:t>
            </a:r>
            <a:r>
              <a:rPr lang="es-MX" sz="1800" dirty="0" err="1" smtClean="0">
                <a:solidFill>
                  <a:schemeClr val="tx1"/>
                </a:solidFill>
                <a:latin typeface="+mn-lt"/>
              </a:rPr>
              <a:t>by</a:t>
            </a:r>
            <a:r>
              <a:rPr lang="es-MX" sz="1800" dirty="0" smtClean="0">
                <a:solidFill>
                  <a:schemeClr val="tx1"/>
                </a:solidFill>
                <a:latin typeface="+mn-lt"/>
              </a:rPr>
              <a:t>-Country </a:t>
            </a:r>
            <a:r>
              <a:rPr lang="es-MX" sz="1800" dirty="0">
                <a:solidFill>
                  <a:schemeClr val="tx1"/>
                </a:solidFill>
                <a:latin typeface="+mn-lt"/>
              </a:rPr>
              <a:t>(</a:t>
            </a:r>
            <a:r>
              <a:rPr lang="es-MX" sz="1800" dirty="0" err="1">
                <a:solidFill>
                  <a:schemeClr val="tx1"/>
                </a:solidFill>
                <a:latin typeface="+mn-lt"/>
              </a:rPr>
              <a:t>CbC</a:t>
            </a:r>
            <a:r>
              <a:rPr lang="es-MX" sz="1800" dirty="0">
                <a:solidFill>
                  <a:schemeClr val="tx1"/>
                </a:solidFill>
                <a:latin typeface="+mn-lt"/>
              </a:rPr>
              <a:t>) </a:t>
            </a:r>
            <a:r>
              <a:rPr lang="es-MX" sz="1800" dirty="0" err="1">
                <a:solidFill>
                  <a:schemeClr val="tx1"/>
                </a:solidFill>
                <a:latin typeface="+mn-lt"/>
              </a:rPr>
              <a:t>reports</a:t>
            </a:r>
            <a:endParaRPr lang="es-MX" sz="1800" dirty="0">
              <a:solidFill>
                <a:schemeClr val="tx1"/>
              </a:solidFill>
              <a:latin typeface="+mn-lt"/>
            </a:endParaRPr>
          </a:p>
          <a:p>
            <a:pPr marL="450000" indent="-450000" algn="just">
              <a:lnSpc>
                <a:spcPct val="110000"/>
              </a:lnSpc>
              <a:buClr>
                <a:schemeClr val="accent1"/>
              </a:buClr>
              <a:buFont typeface="Arial" panose="020B0604020202020204" pitchFamily="34" charset="0"/>
              <a:buChar char="‒"/>
            </a:pPr>
            <a:endParaRPr lang="es-MX" sz="800" dirty="0">
              <a:solidFill>
                <a:schemeClr val="tx1"/>
              </a:solidFill>
              <a:latin typeface="+mn-lt"/>
            </a:endParaRPr>
          </a:p>
          <a:p>
            <a:pPr marL="450000" indent="-450000" algn="just">
              <a:lnSpc>
                <a:spcPct val="110000"/>
              </a:lnSpc>
              <a:buClr>
                <a:schemeClr val="accent1"/>
              </a:buClr>
              <a:buFont typeface="Arial" panose="020B0604020202020204" pitchFamily="34" charset="0"/>
              <a:buChar char="‒"/>
            </a:pPr>
            <a:r>
              <a:rPr lang="en-US" sz="1800" dirty="0" smtClean="0">
                <a:solidFill>
                  <a:schemeClr val="tx1"/>
                </a:solidFill>
                <a:latin typeface="+mn-lt"/>
              </a:rPr>
              <a:t>If applicable, reports must be filed no </a:t>
            </a:r>
            <a:r>
              <a:rPr lang="en-US" sz="1800" dirty="0">
                <a:solidFill>
                  <a:schemeClr val="tx1"/>
                </a:solidFill>
                <a:latin typeface="+mn-lt"/>
              </a:rPr>
              <a:t>later than December </a:t>
            </a:r>
            <a:r>
              <a:rPr lang="en-US" sz="1800" dirty="0" smtClean="0">
                <a:solidFill>
                  <a:schemeClr val="tx1"/>
                </a:solidFill>
                <a:latin typeface="+mn-lt"/>
              </a:rPr>
              <a:t>31, 2017 for all intercompany transactions that occurred during 2016</a:t>
            </a:r>
          </a:p>
          <a:p>
            <a:pPr marL="450000" indent="-450000" algn="just">
              <a:lnSpc>
                <a:spcPct val="110000"/>
              </a:lnSpc>
              <a:buClr>
                <a:schemeClr val="accent1"/>
              </a:buClr>
              <a:buFont typeface="Arial" panose="020B0604020202020204" pitchFamily="34" charset="0"/>
              <a:buChar char="‒"/>
            </a:pPr>
            <a:endParaRPr lang="es-MX" sz="800" dirty="0">
              <a:solidFill>
                <a:schemeClr val="tx1"/>
              </a:solidFill>
              <a:latin typeface="+mn-lt"/>
            </a:endParaRPr>
          </a:p>
          <a:p>
            <a:pPr marL="450000" indent="-450000" algn="just">
              <a:lnSpc>
                <a:spcPct val="110000"/>
              </a:lnSpc>
              <a:buClr>
                <a:schemeClr val="accent1"/>
              </a:buClr>
              <a:buFont typeface="Arial" panose="020B0604020202020204" pitchFamily="34" charset="0"/>
              <a:buChar char="‒"/>
            </a:pPr>
            <a:r>
              <a:rPr lang="en-US" sz="1800" dirty="0" smtClean="0">
                <a:solidFill>
                  <a:schemeClr val="tx1"/>
                </a:solidFill>
                <a:latin typeface="+mn-lt"/>
              </a:rPr>
              <a:t>The OECD has published certain general updates and guides on such reporting.  The actual Mexican guidelines are expected to be published by </a:t>
            </a:r>
            <a:r>
              <a:rPr lang="en-US" sz="1800" dirty="0">
                <a:solidFill>
                  <a:schemeClr val="tx1"/>
                </a:solidFill>
                <a:latin typeface="+mn-lt"/>
              </a:rPr>
              <a:t>the SAT </a:t>
            </a:r>
            <a:r>
              <a:rPr lang="en-US" sz="1800" dirty="0" smtClean="0">
                <a:solidFill>
                  <a:schemeClr val="tx1"/>
                </a:solidFill>
                <a:latin typeface="+mn-lt"/>
              </a:rPr>
              <a:t>in March 2017.</a:t>
            </a:r>
            <a:endParaRPr lang="en-US" sz="1800" dirty="0">
              <a:solidFill>
                <a:schemeClr val="tx1"/>
              </a:solidFill>
              <a:latin typeface="+mn-lt"/>
            </a:endParaRPr>
          </a:p>
          <a:p>
            <a:pPr marL="450000" indent="-450000" algn="just">
              <a:lnSpc>
                <a:spcPct val="110000"/>
              </a:lnSpc>
              <a:buClr>
                <a:schemeClr val="accent1"/>
              </a:buClr>
              <a:buFont typeface="Arial" panose="020B0604020202020204" pitchFamily="34" charset="0"/>
              <a:buChar char="‒"/>
            </a:pPr>
            <a:endParaRPr lang="en-US" sz="1800" dirty="0">
              <a:solidFill>
                <a:schemeClr val="tx1"/>
              </a:solidFill>
              <a:latin typeface="+mn-lt"/>
            </a:endParaRPr>
          </a:p>
        </p:txBody>
      </p:sp>
    </p:spTree>
    <p:extLst>
      <p:ext uri="{BB962C8B-B14F-4D97-AF65-F5344CB8AC3E}">
        <p14:creationId xmlns:p14="http://schemas.microsoft.com/office/powerpoint/2010/main" val="100222029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heme1">
  <a:themeElements>
    <a:clrScheme name="Local copy of B&amp;M">
      <a:dk1>
        <a:srgbClr val="5F5F5F"/>
      </a:dk1>
      <a:lt1>
        <a:srgbClr val="FFFFFF"/>
      </a:lt1>
      <a:dk2>
        <a:srgbClr val="000000"/>
      </a:dk2>
      <a:lt2>
        <a:srgbClr val="FFFFFF"/>
      </a:lt2>
      <a:accent1>
        <a:srgbClr val="A71930"/>
      </a:accent1>
      <a:accent2>
        <a:srgbClr val="EBB700"/>
      </a:accent2>
      <a:accent3>
        <a:srgbClr val="6773B6"/>
      </a:accent3>
      <a:accent4>
        <a:srgbClr val="A3AD00"/>
      </a:accent4>
      <a:accent5>
        <a:srgbClr val="5F5F5F"/>
      </a:accent5>
      <a:accent6>
        <a:srgbClr val="000000"/>
      </a:accent6>
      <a:hlink>
        <a:srgbClr val="A2AD00"/>
      </a:hlink>
      <a:folHlink>
        <a:srgbClr val="A2AD00"/>
      </a:folHlink>
    </a:clrScheme>
    <a:fontScheme name="B&amp;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B&amp;M Presentation.potx" id="{828D5E9D-DC9A-4078-92FE-FA50AF84B209}" vid="{ADFA48D8-A678-4B47-88F1-839C434241D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TotalTime>
  <Words>1050</Words>
  <Application>Microsoft Office PowerPoint</Application>
  <PresentationFormat>On-screen Show (4:3)</PresentationFormat>
  <Paragraphs>128</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Sneckenberger</dc:creator>
  <cp:lastModifiedBy>FedEx Office</cp:lastModifiedBy>
  <cp:revision>26</cp:revision>
  <dcterms:modified xsi:type="dcterms:W3CDTF">2017-02-08T22:28:37Z</dcterms:modified>
</cp:coreProperties>
</file>