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86" r:id="rId2"/>
    <p:sldId id="1163" r:id="rId3"/>
    <p:sldId id="1144" r:id="rId4"/>
    <p:sldId id="1157" r:id="rId5"/>
    <p:sldId id="1162" r:id="rId6"/>
    <p:sldId id="1175" r:id="rId7"/>
    <p:sldId id="1173" r:id="rId8"/>
    <p:sldId id="1158" r:id="rId9"/>
    <p:sldId id="1174" r:id="rId10"/>
    <p:sldId id="1170" r:id="rId11"/>
    <p:sldId id="1161" r:id="rId1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a Itziar Gómez Jiménez" initials="DIGJ" lastIdx="1" clrIdx="0"/>
  <p:cmAuthor id="1" name="jaimezk" initials="j" lastIdx="1" clrIdx="1"/>
  <p:cmAuthor id="2" name="Oscar García Correa" initials="OG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A74A9D"/>
    <a:srgbClr val="B24FA7"/>
    <a:srgbClr val="99CC00"/>
    <a:srgbClr val="CCFF66"/>
    <a:srgbClr val="FF0066"/>
    <a:srgbClr val="000000"/>
    <a:srgbClr val="F2F2F2"/>
    <a:srgbClr val="469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90909" autoAdjust="0"/>
  </p:normalViewPr>
  <p:slideViewPr>
    <p:cSldViewPr>
      <p:cViewPr varScale="1">
        <p:scale>
          <a:sx n="106" d="100"/>
          <a:sy n="106" d="100"/>
        </p:scale>
        <p:origin x="1740" y="96"/>
      </p:cViewPr>
      <p:guideLst>
        <p:guide orient="horz" pos="1185"/>
        <p:guide orient="horz" pos="38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68" y="-96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22003499562554"/>
          <c:y val="0.27096657324587975"/>
          <c:w val="0.86622440944881884"/>
          <c:h val="0.55344479544201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Sheet2!$H$7</c:f>
              <c:strCache>
                <c:ptCount val="1"/>
                <c:pt idx="0">
                  <c:v>US Exports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Sheet2!$G$8:$G$10</c:f>
              <c:numCache>
                <c:formatCode>General</c:formatCode>
                <c:ptCount val="3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</c:numCache>
            </c:numRef>
          </c:cat>
          <c:val>
            <c:numRef>
              <c:f>(Sheet2!$H$8,Sheet2!$H$9,Sheet2!$H$10)</c:f>
              <c:numCache>
                <c:formatCode>_("$"* #,##0_);_("$"* \(#,##0\);_("$"* "-"??_);_(@_)</c:formatCode>
                <c:ptCount val="3"/>
                <c:pt idx="0">
                  <c:v>50</c:v>
                </c:pt>
                <c:pt idx="1">
                  <c:v>120</c:v>
                </c:pt>
                <c:pt idx="2">
                  <c:v>236</c:v>
                </c:pt>
              </c:numCache>
            </c:numRef>
          </c:val>
        </c:ser>
        <c:ser>
          <c:idx val="1"/>
          <c:order val="1"/>
          <c:tx>
            <c:strRef>
              <c:f>Sheet2!$I$7</c:f>
              <c:strCache>
                <c:ptCount val="1"/>
                <c:pt idx="0">
                  <c:v>Mex Exports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numRef>
              <c:f>Sheet2!$G$8:$G$10</c:f>
              <c:numCache>
                <c:formatCode>General</c:formatCode>
                <c:ptCount val="3"/>
                <c:pt idx="0">
                  <c:v>1995</c:v>
                </c:pt>
                <c:pt idx="1">
                  <c:v>2005</c:v>
                </c:pt>
                <c:pt idx="2">
                  <c:v>2015</c:v>
                </c:pt>
              </c:numCache>
            </c:numRef>
          </c:cat>
          <c:val>
            <c:numRef>
              <c:f>(Sheet2!$I$8,Sheet2!$I$9,Sheet2!$I$10)</c:f>
              <c:numCache>
                <c:formatCode>_("$"* #,##0_);_("$"* \(#,##0\);_("$"* "-"??_);_(@_)</c:formatCode>
                <c:ptCount val="3"/>
                <c:pt idx="0">
                  <c:v>49</c:v>
                </c:pt>
                <c:pt idx="1">
                  <c:v>170</c:v>
                </c:pt>
                <c:pt idx="2">
                  <c:v>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233728"/>
        <c:axId val="428235688"/>
      </c:barChart>
      <c:catAx>
        <c:axId val="4282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5688"/>
        <c:crosses val="autoZero"/>
        <c:auto val="1"/>
        <c:lblAlgn val="ctr"/>
        <c:lblOffset val="100"/>
        <c:noMultiLvlLbl val="0"/>
      </c:catAx>
      <c:valAx>
        <c:axId val="428235688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32" cy="464820"/>
          </a:xfrm>
          <a:prstGeom prst="rect">
            <a:avLst/>
          </a:prstGeom>
        </p:spPr>
        <p:txBody>
          <a:bodyPr vert="horz" lIns="88267" tIns="44133" rIns="88267" bIns="4413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545" y="1"/>
            <a:ext cx="3037332" cy="464820"/>
          </a:xfrm>
          <a:prstGeom prst="rect">
            <a:avLst/>
          </a:prstGeom>
        </p:spPr>
        <p:txBody>
          <a:bodyPr vert="horz" lIns="88267" tIns="44133" rIns="88267" bIns="44133" rtlCol="0"/>
          <a:lstStyle>
            <a:lvl1pPr algn="r">
              <a:defRPr sz="1200"/>
            </a:lvl1pPr>
          </a:lstStyle>
          <a:p>
            <a:fld id="{246C80A3-E849-47FC-AAF0-0F83EF22B798}" type="datetimeFigureOut">
              <a:rPr lang="es-MX" smtClean="0"/>
              <a:pPr/>
              <a:t>21/06/2017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0043"/>
            <a:ext cx="3037332" cy="464820"/>
          </a:xfrm>
          <a:prstGeom prst="rect">
            <a:avLst/>
          </a:prstGeom>
        </p:spPr>
        <p:txBody>
          <a:bodyPr vert="horz" lIns="88267" tIns="44133" rIns="88267" bIns="4413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545" y="8830043"/>
            <a:ext cx="3037332" cy="464820"/>
          </a:xfrm>
          <a:prstGeom prst="rect">
            <a:avLst/>
          </a:prstGeom>
        </p:spPr>
        <p:txBody>
          <a:bodyPr vert="horz" lIns="88267" tIns="44133" rIns="88267" bIns="44133" rtlCol="0" anchor="b"/>
          <a:lstStyle>
            <a:lvl1pPr algn="r">
              <a:defRPr sz="1200"/>
            </a:lvl1pPr>
          </a:lstStyle>
          <a:p>
            <a:fld id="{7EC7DC15-822D-4440-8FD9-653C53BA6A6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09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300"/>
            </a:lvl1pPr>
          </a:lstStyle>
          <a:p>
            <a:fld id="{501620C5-42E4-4F15-92BD-95FA5E817672}" type="datetimeFigureOut">
              <a:rPr lang="es-MX" smtClean="0"/>
              <a:pPr/>
              <a:t>21/06/2017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300"/>
            </a:lvl1pPr>
          </a:lstStyle>
          <a:p>
            <a:fld id="{07C89711-F426-4FEE-8CF1-004FAB0CB10E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2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96F5-6757-4F8B-A95D-4DE83D1A8285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63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n-cs"/>
              </a:rPr>
              <a:t>Mexico ranks among the </a:t>
            </a:r>
            <a:r>
              <a:rPr lang="en-US" sz="1600" b="1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n-cs"/>
              </a:rPr>
              <a:t>top 3</a:t>
            </a:r>
            <a:r>
              <a:rPr lang="en-US" sz="1400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n-cs"/>
              </a:rPr>
              <a:t> export markets for </a:t>
            </a:r>
            <a:r>
              <a:rPr lang="en-US" sz="1600" b="1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n-cs"/>
              </a:rPr>
              <a:t>33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6 million U.S. jobs </a:t>
            </a:r>
            <a:r>
              <a:rPr lang="en-US" sz="1600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depend on trade in goods and services with Mexico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 smtClean="0">
              <a:solidFill>
                <a:srgbClr val="404040"/>
              </a:solidFill>
              <a:latin typeface="Trajan Pro" pitchFamily="18" charset="0"/>
              <a:ea typeface="MS PGothic" pitchFamily="34" charset="-128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316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98BDB-6BD5-4641-AB66-912685D8DDE2}" type="slidenum">
              <a:rPr lang="es-MX" altLang="es-MX" sz="1300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s-MX" altLang="es-MX" sz="13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b="1" dirty="0" smtClean="0">
                <a:cs typeface="Arial" pitchFamily="34" charset="0"/>
              </a:rPr>
              <a:t>Mas que los BRICS combined or UK, Germany and France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altLang="es-MX" sz="1400" b="1" dirty="0" smtClean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b="1" dirty="0" smtClean="0">
                <a:cs typeface="Arial" pitchFamily="34" charset="0"/>
              </a:rPr>
              <a:t>These exports are important because Mexico, the United States and Canada jointly manufacture products.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altLang="es-MX" sz="1400" b="1" dirty="0" smtClean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b="1" dirty="0" smtClean="0">
                <a:cs typeface="Arial" pitchFamily="34" charset="0"/>
              </a:rPr>
              <a:t>In fact, </a:t>
            </a:r>
            <a:r>
              <a:rPr lang="en-US" altLang="es-MX" sz="2200" b="1" dirty="0" smtClean="0">
                <a:cs typeface="Arial" pitchFamily="34" charset="0"/>
              </a:rPr>
              <a:t>40% of the content of Mexican exports is originally made in the U.S. (Canada 25%</a:t>
            </a:r>
            <a:r>
              <a:rPr lang="en-US" altLang="es-MX" sz="2200" b="1" baseline="0" dirty="0" smtClean="0">
                <a:cs typeface="Arial" pitchFamily="34" charset="0"/>
              </a:rPr>
              <a:t> and China 4%).</a:t>
            </a:r>
            <a:endParaRPr lang="es-MX" altLang="es-MX" sz="2200" b="1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316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98BDB-6BD5-4641-AB66-912685D8DDE2}" type="slidenum">
              <a:rPr lang="es-MX" altLang="es-MX" sz="1300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s-MX" altLang="es-MX" sz="13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NAFTA represented a change of paradigm in regional integration; innovative and unprecedented for its time.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s-MX" sz="140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Let me share with you some relevant figures: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The NAFTA is the largest  FTA  globally.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The total population of the region sums more than 474.25 million people.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NAFTA represents a GDP of 20.5 billion dollars.</a:t>
            </a:r>
          </a:p>
          <a:p>
            <a:pPr marL="1085850" lvl="2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Thus, just over 26% of the world’s GDP.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dirty="0" smtClean="0"/>
              <a:t>Exports among members are estimated at over 140 million dollars per hour.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endParaRPr lang="en-US" altLang="es-MX" sz="1400" dirty="0" smtClean="0"/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s-MX" sz="1400" b="1" dirty="0" smtClean="0"/>
              <a:t>ECONMIC INTEGRATION</a:t>
            </a:r>
            <a:r>
              <a:rPr lang="en-US" altLang="es-MX" sz="1400" b="1" baseline="0" dirty="0" smtClean="0"/>
              <a:t>/ MOST COMPETITIVE REGION IN THE WORLD</a:t>
            </a:r>
            <a:endParaRPr lang="en-US" altLang="es-MX" sz="1400" b="1" dirty="0" smtClean="0"/>
          </a:p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316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98BDB-6BD5-4641-AB66-912685D8DDE2}" type="slidenum">
              <a:rPr lang="es-MX" altLang="es-MX" sz="1300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MX" altLang="es-MX" sz="13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8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316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98BDB-6BD5-4641-AB66-912685D8DDE2}" type="slidenum">
              <a:rPr lang="es-MX" altLang="es-MX" sz="1300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MX" altLang="es-MX" sz="13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9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5091" indent="-165091">
              <a:spcBef>
                <a:spcPct val="0"/>
              </a:spcBef>
              <a:buFontTx/>
              <a:buChar char="•"/>
            </a:pPr>
            <a:r>
              <a:rPr lang="es-MX" altLang="es-MX" sz="1400" dirty="0" smtClean="0"/>
              <a:t>NAFTA countries move about half of its exports intra-regionally.</a:t>
            </a:r>
          </a:p>
          <a:p>
            <a:pPr marL="165091" indent="-165091">
              <a:spcBef>
                <a:spcPct val="0"/>
              </a:spcBef>
              <a:buFontTx/>
              <a:buChar char="•"/>
            </a:pPr>
            <a:r>
              <a:rPr lang="es-MX" altLang="es-MX" sz="1400" dirty="0" smtClean="0"/>
              <a:t>1 in 4 exports we trade intra-regionally come</a:t>
            </a:r>
            <a:r>
              <a:rPr lang="es-MX" altLang="es-MX" sz="1400" baseline="0" dirty="0" smtClean="0"/>
              <a:t> from</a:t>
            </a:r>
            <a:r>
              <a:rPr lang="es-MX" altLang="es-MX" sz="1400" dirty="0" smtClean="0"/>
              <a:t> the automotive and auto parts sector.</a:t>
            </a:r>
            <a:endParaRPr lang="es-MX" altLang="es-MX" dirty="0" smtClean="0"/>
          </a:p>
        </p:txBody>
      </p:sp>
      <p:sp>
        <p:nvSpPr>
          <p:cNvPr id="193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23" indent="-274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0077" indent="-219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1378" indent="-219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678" indent="-219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9853" indent="-219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7028" indent="-219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4203" indent="-219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1377" indent="-219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DBCC66-A24B-4717-B122-F377CF679F28}" type="slidenum">
              <a:rPr lang="es-MX" altLang="es-MX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s-MX" altLang="es-MX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n-cs"/>
              </a:rPr>
              <a:t>40% American Content</a:t>
            </a:r>
            <a:endParaRPr lang="en-US" sz="1600" b="1" kern="0" dirty="0" smtClean="0">
              <a:solidFill>
                <a:srgbClr val="404040"/>
              </a:solidFill>
              <a:latin typeface="Trajan Pro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89711-F426-4FEE-8CF1-004FAB0CB10E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73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896F5-6757-4F8B-A95D-4DE83D1A8285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1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434" indent="-161434" defTabSz="914132">
              <a:buFont typeface="Arial" pitchFamily="34" charset="0"/>
              <a:buChar char="•"/>
              <a:defRPr/>
            </a:pPr>
            <a:r>
              <a:rPr lang="es-ES_tradnl" sz="1400" dirty="0" err="1" smtClean="0"/>
              <a:t>Mexico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attracted</a:t>
            </a:r>
            <a:r>
              <a:rPr lang="es-ES_tradnl" sz="1400" dirty="0" smtClean="0"/>
              <a:t> 22.568 </a:t>
            </a:r>
            <a:r>
              <a:rPr lang="es-ES_tradnl" sz="1400" dirty="0" err="1" smtClean="0"/>
              <a:t>million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dollars</a:t>
            </a:r>
            <a:r>
              <a:rPr lang="es-ES_tradnl" sz="1400" dirty="0" smtClean="0"/>
              <a:t> in </a:t>
            </a:r>
            <a:r>
              <a:rPr lang="es-ES_tradnl" sz="1400" dirty="0" err="1" smtClean="0"/>
              <a:t>foreign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direct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investment</a:t>
            </a:r>
            <a:r>
              <a:rPr lang="es-ES_tradnl" sz="1400" dirty="0" smtClean="0"/>
              <a:t> in 2014.</a:t>
            </a:r>
          </a:p>
          <a:p>
            <a:pPr marL="161434" indent="-161434" defTabSz="914132">
              <a:buFont typeface="Arial" pitchFamily="34" charset="0"/>
              <a:buChar char="•"/>
              <a:defRPr/>
            </a:pPr>
            <a:endParaRPr lang="es-ES_tradnl" sz="1400" dirty="0" smtClean="0"/>
          </a:p>
          <a:p>
            <a:pPr marL="161434" indent="-161434" defTabSz="914132">
              <a:buFont typeface="Arial" pitchFamily="34" charset="0"/>
              <a:buChar char="•"/>
              <a:defRPr/>
            </a:pPr>
            <a:r>
              <a:rPr lang="es-ES_tradnl" sz="1400" dirty="0" smtClean="0"/>
              <a:t>And </a:t>
            </a:r>
            <a:r>
              <a:rPr lang="es-ES_tradnl" sz="1400" dirty="0" err="1" smtClean="0"/>
              <a:t>is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expected</a:t>
            </a:r>
            <a:r>
              <a:rPr lang="es-ES_tradnl" sz="1400" dirty="0" smtClean="0"/>
              <a:t> to </a:t>
            </a:r>
            <a:r>
              <a:rPr lang="es-ES_tradnl" sz="1400" dirty="0" err="1" smtClean="0"/>
              <a:t>reach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about</a:t>
            </a:r>
            <a:r>
              <a:rPr lang="es-ES_tradnl" sz="1400" dirty="0" smtClean="0"/>
              <a:t> 25,000 </a:t>
            </a:r>
            <a:r>
              <a:rPr lang="es-ES_tradnl" sz="1400" dirty="0" err="1" smtClean="0"/>
              <a:t>million</a:t>
            </a:r>
            <a:r>
              <a:rPr lang="es-ES_tradnl" sz="1400" dirty="0" smtClean="0"/>
              <a:t> in 2015.</a:t>
            </a:r>
            <a:endParaRPr lang="es-ES_tradnl" sz="1400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89711-F426-4FEE-8CF1-004FAB0CB10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20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-99392"/>
            <a:ext cx="9252520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583668" y="3471143"/>
            <a:ext cx="5976664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43E2-DAD8-4926-A67B-5C8E812CFF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35" y="1083968"/>
            <a:ext cx="8219930" cy="3245132"/>
          </a:xfrm>
          <a:prstGeom prst="rect">
            <a:avLst/>
          </a:prstGeom>
        </p:spPr>
      </p:pic>
      <p:pic>
        <p:nvPicPr>
          <p:cNvPr id="8" name="Picture 2" descr="C:\Users\Rey Rata\Desktop\Presentación\D\d2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" y="5914115"/>
            <a:ext cx="9289032" cy="94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341437"/>
            <a:ext cx="5486400" cy="3386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AE84-3722-426F-B7C4-586622A480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F9491-BA3E-46BE-BE15-E04C1212F6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F31F-DB3A-4F69-9803-40BC834331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4182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C78E-6217-47D6-A40E-A3A931CDF6E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39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latin typeface="Trajan Pro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43E2-DAD8-4926-A67B-5C8E812CFF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4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>
            <a:lvl1pPr algn="ctr"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6" y="6381750"/>
            <a:ext cx="2133600" cy="476250"/>
          </a:xfrm>
          <a:ln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400" kern="1200" smtClean="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065546-2F37-4FB8-9C3B-7CD8924CC7F8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032" y="2498973"/>
            <a:ext cx="7772400" cy="1362075"/>
          </a:xfrm>
        </p:spPr>
        <p:txBody>
          <a:bodyPr anchor="t"/>
          <a:lstStyle>
            <a:lvl1pPr algn="ctr">
              <a:defRPr sz="3200" b="0" cap="all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E9CE-2B95-44D5-A448-2DF78A8635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196" y="557808"/>
            <a:ext cx="9166196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B36F-186E-4FBF-929C-45BABF9D9E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563F0-8C99-425D-A590-F9F0348B3A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196" y="665820"/>
            <a:ext cx="9166196" cy="1143000"/>
          </a:xfrm>
        </p:spPr>
        <p:txBody>
          <a:bodyPr/>
          <a:lstStyle>
            <a:lvl1pPr>
              <a:defRPr b="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85F-A9C0-4856-B61F-B193E9AD93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F495-11B5-43D3-B066-D5A7D02954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683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3CF8-1C79-4859-B539-AE042BC0CA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400" kern="1200" smtClean="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64665AA-9D52-4E64-8751-FB7317CF08F6}" type="slidenum">
              <a:rPr lang="es-MX" smtClean="0"/>
              <a:pPr>
                <a:defRPr/>
              </a:pPr>
              <a:t>‹#›</a:t>
            </a:fld>
            <a:endParaRPr lang="es-MX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2196" y="-27384"/>
            <a:ext cx="9166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241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3000" dirty="0" smtClean="0">
          <a:solidFill>
            <a:schemeClr val="tx1">
              <a:lumMod val="75000"/>
              <a:lumOff val="25000"/>
            </a:schemeClr>
          </a:solidFill>
          <a:latin typeface="Myria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46E5-B538-4813-B41F-7BC649E21E22}" type="slidenum">
              <a:rPr lang="es-MX" smtClean="0"/>
              <a:pPr/>
              <a:t>1</a:t>
            </a:fld>
            <a:endParaRPr lang="es-MX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143508" y="4797152"/>
            <a:ext cx="8928992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endParaRPr lang="en-US" sz="2000" i="1" kern="1200" dirty="0" smtClean="0">
              <a:solidFill>
                <a:schemeClr val="bg1">
                  <a:lumMod val="50000"/>
                </a:schemeClr>
              </a:solidFill>
              <a:latin typeface="Myriad Pro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000" i="1" kern="1200" dirty="0">
              <a:solidFill>
                <a:schemeClr val="bg1">
                  <a:lumMod val="50000"/>
                </a:schemeClr>
              </a:solidFill>
              <a:latin typeface="Myriad Pro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783" t="32580" r="21566" b="39322"/>
          <a:stretch/>
        </p:blipFill>
        <p:spPr>
          <a:xfrm>
            <a:off x="1079612" y="2172438"/>
            <a:ext cx="6804756" cy="24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8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7-3DB4-48B5-BCDB-E410A2560FDD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849" t="33630" r="14826" b="25084"/>
          <a:stretch/>
        </p:blipFill>
        <p:spPr>
          <a:xfrm>
            <a:off x="143508" y="2695740"/>
            <a:ext cx="5235342" cy="291613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D280B7-3DB4-48B5-BCDB-E410A2560FDD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33" name="3 Título"/>
          <p:cNvSpPr txBox="1">
            <a:spLocks/>
          </p:cNvSpPr>
          <p:nvPr/>
        </p:nvSpPr>
        <p:spPr bwMode="auto">
          <a:xfrm>
            <a:off x="-2529" y="1001881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500" u="sng" kern="0" dirty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Mexican companies </a:t>
            </a:r>
            <a:r>
              <a:rPr lang="en-US" sz="2800" b="1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investing</a:t>
            </a:r>
            <a:r>
              <a:rPr lang="en-US" sz="2500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 </a:t>
            </a:r>
            <a:r>
              <a:rPr lang="en-US" sz="2500" kern="0" dirty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and </a:t>
            </a:r>
            <a:endParaRPr lang="en-US" sz="2500" kern="0" dirty="0" smtClean="0">
              <a:solidFill>
                <a:srgbClr val="404040"/>
              </a:solidFill>
              <a:latin typeface="Trajan Pro" pitchFamily="18" charset="0"/>
              <a:ea typeface="MS PGothic" pitchFamily="34" charset="-128"/>
            </a:endParaRPr>
          </a:p>
          <a:p>
            <a:pPr>
              <a:defRPr/>
            </a:pPr>
            <a:r>
              <a:rPr lang="en-US" sz="2800" b="1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creating </a:t>
            </a:r>
            <a:r>
              <a:rPr lang="en-US" sz="2800" b="1" kern="0" dirty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jobs </a:t>
            </a:r>
            <a:r>
              <a:rPr lang="en-US" sz="2500" kern="0" dirty="0" smtClean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across </a:t>
            </a:r>
            <a:r>
              <a:rPr lang="en-US" sz="2500" kern="0" dirty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</a:rPr>
              <a:t>the U.S.</a:t>
            </a:r>
          </a:p>
        </p:txBody>
      </p:sp>
      <p:pic>
        <p:nvPicPr>
          <p:cNvPr id="34" name="Picture 3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1987" r="5656" b="-1987"/>
          <a:stretch/>
        </p:blipFill>
        <p:spPr bwMode="auto">
          <a:xfrm>
            <a:off x="259904" y="242789"/>
            <a:ext cx="1729105" cy="56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0" y="6496764"/>
            <a:ext cx="800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SE-Washington with information from </a:t>
            </a:r>
            <a:r>
              <a:rPr lang="en-US" sz="1000" dirty="0" err="1" smtClean="0"/>
              <a:t>iMap</a:t>
            </a:r>
            <a:r>
              <a:rPr lang="en-US" sz="1000" dirty="0" smtClean="0"/>
              <a:t> 2015. FDI figure from Bilateral FDI Statistics 2014 by the UNCTAD, </a:t>
            </a:r>
            <a:r>
              <a:rPr lang="en-US" sz="1000" dirty="0"/>
              <a:t>using a </a:t>
            </a:r>
            <a:r>
              <a:rPr lang="en-US" sz="1000" dirty="0" smtClean="0"/>
              <a:t>historical-cost basis 2012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9257" y="2102313"/>
            <a:ext cx="338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Mexican companies in the U.S. </a:t>
            </a:r>
          </a:p>
          <a:p>
            <a:pPr algn="ctr"/>
            <a:r>
              <a:rPr lang="en-US" sz="1400" dirty="0" smtClean="0"/>
              <a:t>(density)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78851" y="2322538"/>
            <a:ext cx="3762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More than </a:t>
            </a:r>
            <a:r>
              <a:rPr lang="en-US" sz="2500" b="1" kern="0" dirty="0">
                <a:latin typeface="Trajan Pro" pitchFamily="18" charset="0"/>
                <a:ea typeface="MS PGothic" pitchFamily="34" charset="-128"/>
                <a:cs typeface="+mj-cs"/>
              </a:rPr>
              <a:t>$40 USD Billion 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in FDI in the last 5 </a:t>
            </a: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years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kern="0" dirty="0">
              <a:solidFill>
                <a:schemeClr val="tx1">
                  <a:lumMod val="50000"/>
                  <a:lumOff val="50000"/>
                </a:schemeClr>
              </a:solidFill>
              <a:latin typeface="Trajan Pro" pitchFamily="18" charset="0"/>
              <a:ea typeface="MS PGothic" pitchFamily="34" charset="-128"/>
              <a:cs typeface="+mj-cs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Operate more than </a:t>
            </a:r>
            <a:r>
              <a:rPr lang="en-US" sz="2500" b="1" kern="0" dirty="0">
                <a:latin typeface="Trajan Pro" pitchFamily="18" charset="0"/>
                <a:ea typeface="MS PGothic" pitchFamily="34" charset="-128"/>
                <a:cs typeface="+mj-cs"/>
              </a:rPr>
              <a:t>6,500 businesses </a:t>
            </a: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in 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the U.S</a:t>
            </a: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Trajan Pro" pitchFamily="18" charset="0"/>
              <a:ea typeface="MS PGothic" pitchFamily="34" charset="-128"/>
              <a:cs typeface="+mj-c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</a:rPr>
              <a:t>Creating 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</a:rPr>
              <a:t>more than </a:t>
            </a:r>
            <a:r>
              <a:rPr lang="en-US" sz="2500" b="1" kern="0" dirty="0">
                <a:latin typeface="Trajan Pro" pitchFamily="18" charset="0"/>
                <a:ea typeface="MS PGothic" pitchFamily="34" charset="-128"/>
                <a:cs typeface="+mj-cs"/>
              </a:rPr>
              <a:t>122,000 </a:t>
            </a:r>
            <a:r>
              <a:rPr lang="en-US" sz="2500" b="1" kern="0" dirty="0" smtClean="0">
                <a:latin typeface="Trajan Pro" pitchFamily="18" charset="0"/>
                <a:ea typeface="MS PGothic" pitchFamily="34" charset="-128"/>
                <a:cs typeface="+mj-cs"/>
              </a:rPr>
              <a:t>jobs</a:t>
            </a:r>
            <a:endParaRPr lang="en-US" sz="2500" b="1" kern="0" dirty="0">
              <a:latin typeface="Trajan Pro" pitchFamily="18" charset="0"/>
              <a:ea typeface="MS PGothic" pitchFamily="34" charset="-128"/>
              <a:cs typeface="+mj-c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200" kern="0" dirty="0">
              <a:latin typeface="Trajan Pro" pitchFamily="18" charset="0"/>
              <a:ea typeface="MS PGothic" pitchFamily="34" charset="-128"/>
              <a:cs typeface="+mj-c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200" kern="0" dirty="0">
              <a:latin typeface="Trajan Pro" pitchFamily="18" charset="0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84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D280B7-3DB4-48B5-BCDB-E410A2560FDD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33" name="3 Título"/>
          <p:cNvSpPr txBox="1">
            <a:spLocks/>
          </p:cNvSpPr>
          <p:nvPr/>
        </p:nvSpPr>
        <p:spPr bwMode="auto">
          <a:xfrm>
            <a:off x="-2529" y="980728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latin typeface="Trajan Pro" pitchFamily="18" charset="0"/>
                <a:ea typeface="MS PGothic" pitchFamily="34" charset="-128"/>
              </a:rPr>
              <a:t>takeaways</a:t>
            </a:r>
          </a:p>
        </p:txBody>
      </p:sp>
      <p:pic>
        <p:nvPicPr>
          <p:cNvPr id="34" name="Picture 3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1987" r="5656" b="-1987"/>
          <a:stretch/>
        </p:blipFill>
        <p:spPr bwMode="auto">
          <a:xfrm>
            <a:off x="259904" y="242789"/>
            <a:ext cx="1729105" cy="56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07504" y="180882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North America competes globally </a:t>
            </a:r>
            <a:r>
              <a:rPr lang="en-US" sz="2600" b="1" kern="0" dirty="0">
                <a:latin typeface="Trajan Pro" pitchFamily="18" charset="0"/>
                <a:ea typeface="MS PGothic" pitchFamily="34" charset="-128"/>
                <a:cs typeface="+mj-cs"/>
              </a:rPr>
              <a:t>as a region</a:t>
            </a: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, not as individual nations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88" y="2888940"/>
            <a:ext cx="902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NAFTA 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allowed companies to become more </a:t>
            </a:r>
            <a:r>
              <a:rPr lang="en-US" sz="2600" b="1" kern="0" dirty="0">
                <a:latin typeface="Trajan Pro" pitchFamily="18" charset="0"/>
                <a:ea typeface="MS PGothic" pitchFamily="34" charset="-128"/>
                <a:cs typeface="+mj-cs"/>
              </a:rPr>
              <a:t>competitive</a:t>
            </a:r>
            <a:r>
              <a: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 by </a:t>
            </a:r>
            <a:r>
              <a:rPr lang="en-US" sz="2600" b="1" kern="0" dirty="0">
                <a:latin typeface="Trajan Pro" pitchFamily="18" charset="0"/>
                <a:ea typeface="MS PGothic" pitchFamily="34" charset="-128"/>
                <a:cs typeface="+mj-cs"/>
              </a:rPr>
              <a:t>integrating supply chains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3933056"/>
            <a:ext cx="903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NAFTA </a:t>
            </a:r>
            <a:r>
              <a:rPr lang="en-US" sz="2600" b="1" kern="0" dirty="0">
                <a:latin typeface="Trajan Pro" pitchFamily="18" charset="0"/>
                <a:ea typeface="MS PGothic" pitchFamily="34" charset="-128"/>
                <a:cs typeface="+mj-cs"/>
              </a:rPr>
              <a:t>needs to be modernized</a:t>
            </a:r>
            <a:r>
              <a:rPr lang="en-US" sz="3000" b="1" kern="0" dirty="0">
                <a:latin typeface="Trajan Pro" pitchFamily="18" charset="0"/>
                <a:ea typeface="MS PGothic" pitchFamily="34" charset="-128"/>
                <a:cs typeface="+mj-cs"/>
              </a:rPr>
              <a:t> </a:t>
            </a: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to address the current economic and business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515719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It is more than an </a:t>
            </a:r>
            <a:r>
              <a:rPr lang="en-US" sz="22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fta</a:t>
            </a:r>
            <a:r>
              <a:rPr lang="en-US" sz="2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itchFamily="18" charset="0"/>
                <a:ea typeface="MS PGothic" pitchFamily="34" charset="-128"/>
                <a:cs typeface="+mj-cs"/>
              </a:rPr>
              <a:t>, it is an institution that </a:t>
            </a:r>
            <a:r>
              <a:rPr lang="en-US" sz="2600" b="1" kern="0" dirty="0">
                <a:latin typeface="Trajan Pro" pitchFamily="18" charset="0"/>
                <a:ea typeface="MS PGothic" pitchFamily="34" charset="-128"/>
                <a:cs typeface="+mj-cs"/>
              </a:rPr>
              <a:t>provides certainty and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39470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24 CuadroTexto"/>
          <p:cNvSpPr txBox="1">
            <a:spLocks noChangeArrowheads="1"/>
          </p:cNvSpPr>
          <p:nvPr/>
        </p:nvSpPr>
        <p:spPr bwMode="auto">
          <a:xfrm>
            <a:off x="179388" y="6597352"/>
            <a:ext cx="8496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Source: Ministry of Economy.</a:t>
            </a:r>
            <a:endParaRPr kumimoji="0" lang="es-ES" altLang="es-MX" sz="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1435" y="1142632"/>
            <a:ext cx="7192205" cy="4448817"/>
            <a:chOff x="872183" y="1032411"/>
            <a:chExt cx="7524836" cy="4752950"/>
          </a:xfrm>
        </p:grpSpPr>
        <p:sp>
          <p:nvSpPr>
            <p:cNvPr id="20" name="Freeform 1"/>
            <p:cNvSpPr>
              <a:spLocks noChangeArrowheads="1"/>
            </p:cNvSpPr>
            <p:nvPr/>
          </p:nvSpPr>
          <p:spPr bwMode="auto">
            <a:xfrm rot="21163818">
              <a:off x="4717209" y="2528848"/>
              <a:ext cx="890664" cy="578203"/>
            </a:xfrm>
            <a:custGeom>
              <a:avLst/>
              <a:gdLst>
                <a:gd name="T0" fmla="*/ 2147483647 w 9500"/>
                <a:gd name="T1" fmla="*/ 2147483647 h 6521"/>
                <a:gd name="T2" fmla="*/ 2147483647 w 9500"/>
                <a:gd name="T3" fmla="*/ 2147483647 h 6521"/>
                <a:gd name="T4" fmla="*/ 2147483647 w 9500"/>
                <a:gd name="T5" fmla="*/ 2147483647 h 6521"/>
                <a:gd name="T6" fmla="*/ 2147483647 w 9500"/>
                <a:gd name="T7" fmla="*/ 2147483647 h 6521"/>
                <a:gd name="T8" fmla="*/ 2147483647 w 9500"/>
                <a:gd name="T9" fmla="*/ 2147483647 h 6521"/>
                <a:gd name="T10" fmla="*/ 2147483647 w 9500"/>
                <a:gd name="T11" fmla="*/ 2147483647 h 6521"/>
                <a:gd name="T12" fmla="*/ 2147483647 w 9500"/>
                <a:gd name="T13" fmla="*/ 2147483647 h 6521"/>
                <a:gd name="T14" fmla="*/ 2147483647 w 9500"/>
                <a:gd name="T15" fmla="*/ 2147483647 h 6521"/>
                <a:gd name="T16" fmla="*/ 2147483647 w 9500"/>
                <a:gd name="T17" fmla="*/ 2147483647 h 6521"/>
                <a:gd name="T18" fmla="*/ 2147483647 w 9500"/>
                <a:gd name="T19" fmla="*/ 2147483647 h 6521"/>
                <a:gd name="T20" fmla="*/ 2147483647 w 9500"/>
                <a:gd name="T21" fmla="*/ 2147483647 h 6521"/>
                <a:gd name="T22" fmla="*/ 2147483647 w 9500"/>
                <a:gd name="T23" fmla="*/ 2147483647 h 6521"/>
                <a:gd name="T24" fmla="*/ 2147483647 w 9500"/>
                <a:gd name="T25" fmla="*/ 2147483647 h 6521"/>
                <a:gd name="T26" fmla="*/ 2147483647 w 9500"/>
                <a:gd name="T27" fmla="*/ 2147483647 h 6521"/>
                <a:gd name="T28" fmla="*/ 2147483647 w 9500"/>
                <a:gd name="T29" fmla="*/ 2147483647 h 6521"/>
                <a:gd name="T30" fmla="*/ 2147483647 w 9500"/>
                <a:gd name="T31" fmla="*/ 2147483647 h 6521"/>
                <a:gd name="T32" fmla="*/ 2147483647 w 9500"/>
                <a:gd name="T33" fmla="*/ 2147483647 h 6521"/>
                <a:gd name="T34" fmla="*/ 2147483647 w 9500"/>
                <a:gd name="T35" fmla="*/ 2147483647 h 6521"/>
                <a:gd name="T36" fmla="*/ 2147483647 w 9500"/>
                <a:gd name="T37" fmla="*/ 2147483647 h 6521"/>
                <a:gd name="T38" fmla="*/ 2147483647 w 9500"/>
                <a:gd name="T39" fmla="*/ 2147483647 h 6521"/>
                <a:gd name="T40" fmla="*/ 2147483647 w 9500"/>
                <a:gd name="T41" fmla="*/ 2147483647 h 6521"/>
                <a:gd name="T42" fmla="*/ 2147483647 w 9500"/>
                <a:gd name="T43" fmla="*/ 2147483647 h 6521"/>
                <a:gd name="T44" fmla="*/ 2147483647 w 9500"/>
                <a:gd name="T45" fmla="*/ 2147483647 h 6521"/>
                <a:gd name="T46" fmla="*/ 2147483647 w 9500"/>
                <a:gd name="T47" fmla="*/ 2147483647 h 6521"/>
                <a:gd name="T48" fmla="*/ 2147483647 w 9500"/>
                <a:gd name="T49" fmla="*/ 2147483647 h 6521"/>
                <a:gd name="T50" fmla="*/ 2147483647 w 9500"/>
                <a:gd name="T51" fmla="*/ 2147483647 h 6521"/>
                <a:gd name="T52" fmla="*/ 2147483647 w 9500"/>
                <a:gd name="T53" fmla="*/ 2147483647 h 6521"/>
                <a:gd name="T54" fmla="*/ 2147483647 w 9500"/>
                <a:gd name="T55" fmla="*/ 2147483647 h 6521"/>
                <a:gd name="T56" fmla="*/ 2147483647 w 9500"/>
                <a:gd name="T57" fmla="*/ 2147483647 h 6521"/>
                <a:gd name="T58" fmla="*/ 2147483647 w 9500"/>
                <a:gd name="T59" fmla="*/ 2147483647 h 6521"/>
                <a:gd name="T60" fmla="*/ 0 w 9500"/>
                <a:gd name="T61" fmla="*/ 2147483647 h 6521"/>
                <a:gd name="T62" fmla="*/ 2147483647 w 9500"/>
                <a:gd name="T63" fmla="*/ 2147483647 h 6521"/>
                <a:gd name="T64" fmla="*/ 2147483647 w 9500"/>
                <a:gd name="T65" fmla="*/ 2147483647 h 6521"/>
                <a:gd name="T66" fmla="*/ 2147483647 w 9500"/>
                <a:gd name="T67" fmla="*/ 2147483647 h 6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257 w 9999"/>
                <a:gd name="connsiteY0" fmla="*/ 0 h 9998"/>
                <a:gd name="connsiteX1" fmla="*/ 8447 w 9999"/>
                <a:gd name="connsiteY1" fmla="*/ 90 h 9998"/>
                <a:gd name="connsiteX2" fmla="*/ 8352 w 9999"/>
                <a:gd name="connsiteY2" fmla="*/ 561 h 9998"/>
                <a:gd name="connsiteX3" fmla="*/ 8681 w 9999"/>
                <a:gd name="connsiteY3" fmla="*/ 969 h 9998"/>
                <a:gd name="connsiteX4" fmla="*/ 8425 w 9999"/>
                <a:gd name="connsiteY4" fmla="*/ 1225 h 9998"/>
                <a:gd name="connsiteX5" fmla="*/ 8425 w 9999"/>
                <a:gd name="connsiteY5" fmla="*/ 1938 h 9998"/>
                <a:gd name="connsiteX6" fmla="*/ 8536 w 9999"/>
                <a:gd name="connsiteY6" fmla="*/ 2194 h 9998"/>
                <a:gd name="connsiteX7" fmla="*/ 8571 w 9999"/>
                <a:gd name="connsiteY7" fmla="*/ 2501 h 9998"/>
                <a:gd name="connsiteX8" fmla="*/ 8975 w 9999"/>
                <a:gd name="connsiteY8" fmla="*/ 3010 h 9998"/>
                <a:gd name="connsiteX9" fmla="*/ 9232 w 9999"/>
                <a:gd name="connsiteY9" fmla="*/ 3519 h 9998"/>
                <a:gd name="connsiteX10" fmla="*/ 9560 w 9999"/>
                <a:gd name="connsiteY10" fmla="*/ 3929 h 9998"/>
                <a:gd name="connsiteX11" fmla="*/ 9742 w 9999"/>
                <a:gd name="connsiteY11" fmla="*/ 4285 h 9998"/>
                <a:gd name="connsiteX12" fmla="*/ 9889 w 9999"/>
                <a:gd name="connsiteY12" fmla="*/ 4541 h 9998"/>
                <a:gd name="connsiteX13" fmla="*/ 9999 w 9999"/>
                <a:gd name="connsiteY13" fmla="*/ 5306 h 9998"/>
                <a:gd name="connsiteX14" fmla="*/ 9780 w 9999"/>
                <a:gd name="connsiteY14" fmla="*/ 5764 h 9998"/>
                <a:gd name="connsiteX15" fmla="*/ 9669 w 9999"/>
                <a:gd name="connsiteY15" fmla="*/ 6021 h 9998"/>
                <a:gd name="connsiteX16" fmla="*/ 9669 w 9999"/>
                <a:gd name="connsiteY16" fmla="*/ 6479 h 9998"/>
                <a:gd name="connsiteX17" fmla="*/ 9232 w 9999"/>
                <a:gd name="connsiteY17" fmla="*/ 6427 h 9998"/>
                <a:gd name="connsiteX18" fmla="*/ 8901 w 9999"/>
                <a:gd name="connsiteY18" fmla="*/ 6683 h 9998"/>
                <a:gd name="connsiteX19" fmla="*/ 8755 w 9999"/>
                <a:gd name="connsiteY19" fmla="*/ 6887 h 9998"/>
                <a:gd name="connsiteX20" fmla="*/ 8571 w 9999"/>
                <a:gd name="connsiteY20" fmla="*/ 7295 h 9998"/>
                <a:gd name="connsiteX21" fmla="*/ 8608 w 9999"/>
                <a:gd name="connsiteY21" fmla="*/ 7654 h 9998"/>
                <a:gd name="connsiteX22" fmla="*/ 8792 w 9999"/>
                <a:gd name="connsiteY22" fmla="*/ 8264 h 9998"/>
                <a:gd name="connsiteX23" fmla="*/ 8536 w 9999"/>
                <a:gd name="connsiteY23" fmla="*/ 8623 h 9998"/>
                <a:gd name="connsiteX24" fmla="*/ 8536 w 9999"/>
                <a:gd name="connsiteY24" fmla="*/ 9031 h 9998"/>
                <a:gd name="connsiteX25" fmla="*/ 8536 w 9999"/>
                <a:gd name="connsiteY25" fmla="*/ 9285 h 9998"/>
                <a:gd name="connsiteX26" fmla="*/ 8169 w 9999"/>
                <a:gd name="connsiteY26" fmla="*/ 9437 h 9998"/>
                <a:gd name="connsiteX27" fmla="*/ 8096 w 9999"/>
                <a:gd name="connsiteY27" fmla="*/ 9692 h 9998"/>
                <a:gd name="connsiteX28" fmla="*/ 8133 w 9999"/>
                <a:gd name="connsiteY28" fmla="*/ 9948 h 9998"/>
                <a:gd name="connsiteX29" fmla="*/ 8022 w 9999"/>
                <a:gd name="connsiteY29" fmla="*/ 9998 h 9998"/>
                <a:gd name="connsiteX30" fmla="*/ 7765 w 9999"/>
                <a:gd name="connsiteY30" fmla="*/ 9641 h 9998"/>
                <a:gd name="connsiteX31" fmla="*/ 7545 w 9999"/>
                <a:gd name="connsiteY31" fmla="*/ 9540 h 9998"/>
                <a:gd name="connsiteX32" fmla="*/ 7399 w 9999"/>
                <a:gd name="connsiteY32" fmla="*/ 9437 h 9998"/>
                <a:gd name="connsiteX33" fmla="*/ 1502 w 9999"/>
                <a:gd name="connsiteY33" fmla="*/ 9641 h 9998"/>
                <a:gd name="connsiteX34" fmla="*/ 1428 w 9999"/>
                <a:gd name="connsiteY34" fmla="*/ 9183 h 9998"/>
                <a:gd name="connsiteX35" fmla="*/ 1428 w 9999"/>
                <a:gd name="connsiteY35" fmla="*/ 9083 h 9998"/>
                <a:gd name="connsiteX36" fmla="*/ 1428 w 9999"/>
                <a:gd name="connsiteY36" fmla="*/ 8724 h 9998"/>
                <a:gd name="connsiteX37" fmla="*/ 1466 w 9999"/>
                <a:gd name="connsiteY37" fmla="*/ 8419 h 9998"/>
                <a:gd name="connsiteX38" fmla="*/ 1392 w 9999"/>
                <a:gd name="connsiteY38" fmla="*/ 7959 h 9998"/>
                <a:gd name="connsiteX39" fmla="*/ 1246 w 9999"/>
                <a:gd name="connsiteY39" fmla="*/ 7396 h 9998"/>
                <a:gd name="connsiteX40" fmla="*/ 1173 w 9999"/>
                <a:gd name="connsiteY40" fmla="*/ 6990 h 9998"/>
                <a:gd name="connsiteX41" fmla="*/ 1356 w 9999"/>
                <a:gd name="connsiteY41" fmla="*/ 6683 h 9998"/>
                <a:gd name="connsiteX42" fmla="*/ 1062 w 9999"/>
                <a:gd name="connsiteY42" fmla="*/ 6225 h 9998"/>
                <a:gd name="connsiteX43" fmla="*/ 1062 w 9999"/>
                <a:gd name="connsiteY43" fmla="*/ 6123 h 9998"/>
                <a:gd name="connsiteX44" fmla="*/ 1100 w 9999"/>
                <a:gd name="connsiteY44" fmla="*/ 5613 h 9998"/>
                <a:gd name="connsiteX45" fmla="*/ 953 w 9999"/>
                <a:gd name="connsiteY45" fmla="*/ 5203 h 9998"/>
                <a:gd name="connsiteX46" fmla="*/ 696 w 9999"/>
                <a:gd name="connsiteY46" fmla="*/ 4387 h 9998"/>
                <a:gd name="connsiteX47" fmla="*/ 623 w 9999"/>
                <a:gd name="connsiteY47" fmla="*/ 3775 h 9998"/>
                <a:gd name="connsiteX48" fmla="*/ 623 w 9999"/>
                <a:gd name="connsiteY48" fmla="*/ 3366 h 9998"/>
                <a:gd name="connsiteX49" fmla="*/ 0 w 9999"/>
                <a:gd name="connsiteY49" fmla="*/ 2552 h 9998"/>
                <a:gd name="connsiteX50" fmla="*/ 477 w 9999"/>
                <a:gd name="connsiteY50" fmla="*/ 1990 h 9998"/>
                <a:gd name="connsiteX51" fmla="*/ 477 w 9999"/>
                <a:gd name="connsiteY51" fmla="*/ 1736 h 9998"/>
                <a:gd name="connsiteX52" fmla="*/ 477 w 9999"/>
                <a:gd name="connsiteY52" fmla="*/ 969 h 9998"/>
                <a:gd name="connsiteX53" fmla="*/ 147 w 9999"/>
                <a:gd name="connsiteY53" fmla="*/ 459 h 9998"/>
                <a:gd name="connsiteX54" fmla="*/ 257 w 9999"/>
                <a:gd name="connsiteY54" fmla="*/ 0 h 9998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233 w 10000"/>
                <a:gd name="connsiteY9" fmla="*/ 3520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170 w 10000"/>
                <a:gd name="connsiteY25" fmla="*/ 9439 h 10000"/>
                <a:gd name="connsiteX26" fmla="*/ 8097 w 10000"/>
                <a:gd name="connsiteY26" fmla="*/ 9694 h 10000"/>
                <a:gd name="connsiteX27" fmla="*/ 8134 w 10000"/>
                <a:gd name="connsiteY27" fmla="*/ 9950 h 10000"/>
                <a:gd name="connsiteX28" fmla="*/ 8023 w 10000"/>
                <a:gd name="connsiteY28" fmla="*/ 10000 h 10000"/>
                <a:gd name="connsiteX29" fmla="*/ 7766 w 10000"/>
                <a:gd name="connsiteY29" fmla="*/ 9643 h 10000"/>
                <a:gd name="connsiteX30" fmla="*/ 7546 w 10000"/>
                <a:gd name="connsiteY30" fmla="*/ 9542 h 10000"/>
                <a:gd name="connsiteX31" fmla="*/ 7400 w 10000"/>
                <a:gd name="connsiteY31" fmla="*/ 9439 h 10000"/>
                <a:gd name="connsiteX32" fmla="*/ 1502 w 10000"/>
                <a:gd name="connsiteY32" fmla="*/ 9643 h 10000"/>
                <a:gd name="connsiteX33" fmla="*/ 1428 w 10000"/>
                <a:gd name="connsiteY33" fmla="*/ 9185 h 10000"/>
                <a:gd name="connsiteX34" fmla="*/ 1428 w 10000"/>
                <a:gd name="connsiteY34" fmla="*/ 9085 h 10000"/>
                <a:gd name="connsiteX35" fmla="*/ 1428 w 10000"/>
                <a:gd name="connsiteY35" fmla="*/ 8726 h 10000"/>
                <a:gd name="connsiteX36" fmla="*/ 1466 w 10000"/>
                <a:gd name="connsiteY36" fmla="*/ 8421 h 10000"/>
                <a:gd name="connsiteX37" fmla="*/ 1392 w 10000"/>
                <a:gd name="connsiteY37" fmla="*/ 7961 h 10000"/>
                <a:gd name="connsiteX38" fmla="*/ 1246 w 10000"/>
                <a:gd name="connsiteY38" fmla="*/ 7397 h 10000"/>
                <a:gd name="connsiteX39" fmla="*/ 1173 w 10000"/>
                <a:gd name="connsiteY39" fmla="*/ 6991 h 10000"/>
                <a:gd name="connsiteX40" fmla="*/ 1356 w 10000"/>
                <a:gd name="connsiteY40" fmla="*/ 6684 h 10000"/>
                <a:gd name="connsiteX41" fmla="*/ 1062 w 10000"/>
                <a:gd name="connsiteY41" fmla="*/ 6226 h 10000"/>
                <a:gd name="connsiteX42" fmla="*/ 1062 w 10000"/>
                <a:gd name="connsiteY42" fmla="*/ 6124 h 10000"/>
                <a:gd name="connsiteX43" fmla="*/ 1100 w 10000"/>
                <a:gd name="connsiteY43" fmla="*/ 5614 h 10000"/>
                <a:gd name="connsiteX44" fmla="*/ 953 w 10000"/>
                <a:gd name="connsiteY44" fmla="*/ 5204 h 10000"/>
                <a:gd name="connsiteX45" fmla="*/ 696 w 10000"/>
                <a:gd name="connsiteY45" fmla="*/ 4388 h 10000"/>
                <a:gd name="connsiteX46" fmla="*/ 623 w 10000"/>
                <a:gd name="connsiteY46" fmla="*/ 3776 h 10000"/>
                <a:gd name="connsiteX47" fmla="*/ 623 w 10000"/>
                <a:gd name="connsiteY47" fmla="*/ 3367 h 10000"/>
                <a:gd name="connsiteX48" fmla="*/ 0 w 10000"/>
                <a:gd name="connsiteY48" fmla="*/ 2553 h 10000"/>
                <a:gd name="connsiteX49" fmla="*/ 477 w 10000"/>
                <a:gd name="connsiteY49" fmla="*/ 1990 h 10000"/>
                <a:gd name="connsiteX50" fmla="*/ 477 w 10000"/>
                <a:gd name="connsiteY50" fmla="*/ 1736 h 10000"/>
                <a:gd name="connsiteX51" fmla="*/ 477 w 10000"/>
                <a:gd name="connsiteY51" fmla="*/ 969 h 10000"/>
                <a:gd name="connsiteX52" fmla="*/ 147 w 10000"/>
                <a:gd name="connsiteY52" fmla="*/ 459 h 10000"/>
                <a:gd name="connsiteX53" fmla="*/ 257 w 10000"/>
                <a:gd name="connsiteY53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170 w 10000"/>
                <a:gd name="connsiteY24" fmla="*/ 9439 h 10000"/>
                <a:gd name="connsiteX25" fmla="*/ 8097 w 10000"/>
                <a:gd name="connsiteY25" fmla="*/ 9694 h 10000"/>
                <a:gd name="connsiteX26" fmla="*/ 8134 w 10000"/>
                <a:gd name="connsiteY26" fmla="*/ 9950 h 10000"/>
                <a:gd name="connsiteX27" fmla="*/ 8023 w 10000"/>
                <a:gd name="connsiteY27" fmla="*/ 10000 h 10000"/>
                <a:gd name="connsiteX28" fmla="*/ 7766 w 10000"/>
                <a:gd name="connsiteY28" fmla="*/ 9643 h 10000"/>
                <a:gd name="connsiteX29" fmla="*/ 7546 w 10000"/>
                <a:gd name="connsiteY29" fmla="*/ 9542 h 10000"/>
                <a:gd name="connsiteX30" fmla="*/ 7400 w 10000"/>
                <a:gd name="connsiteY30" fmla="*/ 9439 h 10000"/>
                <a:gd name="connsiteX31" fmla="*/ 1502 w 10000"/>
                <a:gd name="connsiteY31" fmla="*/ 9643 h 10000"/>
                <a:gd name="connsiteX32" fmla="*/ 1428 w 10000"/>
                <a:gd name="connsiteY32" fmla="*/ 9185 h 10000"/>
                <a:gd name="connsiteX33" fmla="*/ 1428 w 10000"/>
                <a:gd name="connsiteY33" fmla="*/ 9085 h 10000"/>
                <a:gd name="connsiteX34" fmla="*/ 1428 w 10000"/>
                <a:gd name="connsiteY34" fmla="*/ 8726 h 10000"/>
                <a:gd name="connsiteX35" fmla="*/ 1466 w 10000"/>
                <a:gd name="connsiteY35" fmla="*/ 8421 h 10000"/>
                <a:gd name="connsiteX36" fmla="*/ 1392 w 10000"/>
                <a:gd name="connsiteY36" fmla="*/ 7961 h 10000"/>
                <a:gd name="connsiteX37" fmla="*/ 1246 w 10000"/>
                <a:gd name="connsiteY37" fmla="*/ 7397 h 10000"/>
                <a:gd name="connsiteX38" fmla="*/ 1173 w 10000"/>
                <a:gd name="connsiteY38" fmla="*/ 6991 h 10000"/>
                <a:gd name="connsiteX39" fmla="*/ 1356 w 10000"/>
                <a:gd name="connsiteY39" fmla="*/ 6684 h 10000"/>
                <a:gd name="connsiteX40" fmla="*/ 1062 w 10000"/>
                <a:gd name="connsiteY40" fmla="*/ 6226 h 10000"/>
                <a:gd name="connsiteX41" fmla="*/ 1062 w 10000"/>
                <a:gd name="connsiteY41" fmla="*/ 6124 h 10000"/>
                <a:gd name="connsiteX42" fmla="*/ 1100 w 10000"/>
                <a:gd name="connsiteY42" fmla="*/ 5614 h 10000"/>
                <a:gd name="connsiteX43" fmla="*/ 953 w 10000"/>
                <a:gd name="connsiteY43" fmla="*/ 5204 h 10000"/>
                <a:gd name="connsiteX44" fmla="*/ 696 w 10000"/>
                <a:gd name="connsiteY44" fmla="*/ 4388 h 10000"/>
                <a:gd name="connsiteX45" fmla="*/ 623 w 10000"/>
                <a:gd name="connsiteY45" fmla="*/ 3776 h 10000"/>
                <a:gd name="connsiteX46" fmla="*/ 623 w 10000"/>
                <a:gd name="connsiteY46" fmla="*/ 3367 h 10000"/>
                <a:gd name="connsiteX47" fmla="*/ 0 w 10000"/>
                <a:gd name="connsiteY47" fmla="*/ 2553 h 10000"/>
                <a:gd name="connsiteX48" fmla="*/ 477 w 10000"/>
                <a:gd name="connsiteY48" fmla="*/ 1990 h 10000"/>
                <a:gd name="connsiteX49" fmla="*/ 477 w 10000"/>
                <a:gd name="connsiteY49" fmla="*/ 1736 h 10000"/>
                <a:gd name="connsiteX50" fmla="*/ 477 w 10000"/>
                <a:gd name="connsiteY50" fmla="*/ 969 h 10000"/>
                <a:gd name="connsiteX51" fmla="*/ 147 w 10000"/>
                <a:gd name="connsiteY51" fmla="*/ 459 h 10000"/>
                <a:gd name="connsiteX52" fmla="*/ 257 w 10000"/>
                <a:gd name="connsiteY52" fmla="*/ 0 h 10000"/>
                <a:gd name="connsiteX0" fmla="*/ 257 w 10000"/>
                <a:gd name="connsiteY0" fmla="*/ 0 h 9950"/>
                <a:gd name="connsiteX1" fmla="*/ 8448 w 10000"/>
                <a:gd name="connsiteY1" fmla="*/ 90 h 9950"/>
                <a:gd name="connsiteX2" fmla="*/ 8353 w 10000"/>
                <a:gd name="connsiteY2" fmla="*/ 561 h 9950"/>
                <a:gd name="connsiteX3" fmla="*/ 8682 w 10000"/>
                <a:gd name="connsiteY3" fmla="*/ 969 h 9950"/>
                <a:gd name="connsiteX4" fmla="*/ 8631 w 10000"/>
                <a:gd name="connsiteY4" fmla="*/ 1264 h 9950"/>
                <a:gd name="connsiteX5" fmla="*/ 8426 w 10000"/>
                <a:gd name="connsiteY5" fmla="*/ 1938 h 9950"/>
                <a:gd name="connsiteX6" fmla="*/ 8537 w 10000"/>
                <a:gd name="connsiteY6" fmla="*/ 2194 h 9950"/>
                <a:gd name="connsiteX7" fmla="*/ 8572 w 10000"/>
                <a:gd name="connsiteY7" fmla="*/ 2502 h 9950"/>
                <a:gd name="connsiteX8" fmla="*/ 8976 w 10000"/>
                <a:gd name="connsiteY8" fmla="*/ 3011 h 9950"/>
                <a:gd name="connsiteX9" fmla="*/ 9458 w 10000"/>
                <a:gd name="connsiteY9" fmla="*/ 3329 h 9950"/>
                <a:gd name="connsiteX10" fmla="*/ 9561 w 10000"/>
                <a:gd name="connsiteY10" fmla="*/ 3930 h 9950"/>
                <a:gd name="connsiteX11" fmla="*/ 9743 w 10000"/>
                <a:gd name="connsiteY11" fmla="*/ 4286 h 9950"/>
                <a:gd name="connsiteX12" fmla="*/ 9890 w 10000"/>
                <a:gd name="connsiteY12" fmla="*/ 4542 h 9950"/>
                <a:gd name="connsiteX13" fmla="*/ 10000 w 10000"/>
                <a:gd name="connsiteY13" fmla="*/ 5307 h 9950"/>
                <a:gd name="connsiteX14" fmla="*/ 9781 w 10000"/>
                <a:gd name="connsiteY14" fmla="*/ 5765 h 9950"/>
                <a:gd name="connsiteX15" fmla="*/ 9670 w 10000"/>
                <a:gd name="connsiteY15" fmla="*/ 6022 h 9950"/>
                <a:gd name="connsiteX16" fmla="*/ 9670 w 10000"/>
                <a:gd name="connsiteY16" fmla="*/ 6480 h 9950"/>
                <a:gd name="connsiteX17" fmla="*/ 9233 w 10000"/>
                <a:gd name="connsiteY17" fmla="*/ 6428 h 9950"/>
                <a:gd name="connsiteX18" fmla="*/ 8902 w 10000"/>
                <a:gd name="connsiteY18" fmla="*/ 6684 h 9950"/>
                <a:gd name="connsiteX19" fmla="*/ 8756 w 10000"/>
                <a:gd name="connsiteY19" fmla="*/ 6888 h 9950"/>
                <a:gd name="connsiteX20" fmla="*/ 8572 w 10000"/>
                <a:gd name="connsiteY20" fmla="*/ 7296 h 9950"/>
                <a:gd name="connsiteX21" fmla="*/ 8609 w 10000"/>
                <a:gd name="connsiteY21" fmla="*/ 7656 h 9950"/>
                <a:gd name="connsiteX22" fmla="*/ 8793 w 10000"/>
                <a:gd name="connsiteY22" fmla="*/ 8266 h 9950"/>
                <a:gd name="connsiteX23" fmla="*/ 8537 w 10000"/>
                <a:gd name="connsiteY23" fmla="*/ 8625 h 9950"/>
                <a:gd name="connsiteX24" fmla="*/ 8170 w 10000"/>
                <a:gd name="connsiteY24" fmla="*/ 9439 h 9950"/>
                <a:gd name="connsiteX25" fmla="*/ 8097 w 10000"/>
                <a:gd name="connsiteY25" fmla="*/ 9694 h 9950"/>
                <a:gd name="connsiteX26" fmla="*/ 8134 w 10000"/>
                <a:gd name="connsiteY26" fmla="*/ 9950 h 9950"/>
                <a:gd name="connsiteX27" fmla="*/ 7766 w 10000"/>
                <a:gd name="connsiteY27" fmla="*/ 9643 h 9950"/>
                <a:gd name="connsiteX28" fmla="*/ 7546 w 10000"/>
                <a:gd name="connsiteY28" fmla="*/ 9542 h 9950"/>
                <a:gd name="connsiteX29" fmla="*/ 7400 w 10000"/>
                <a:gd name="connsiteY29" fmla="*/ 9439 h 9950"/>
                <a:gd name="connsiteX30" fmla="*/ 1502 w 10000"/>
                <a:gd name="connsiteY30" fmla="*/ 9643 h 9950"/>
                <a:gd name="connsiteX31" fmla="*/ 1428 w 10000"/>
                <a:gd name="connsiteY31" fmla="*/ 9185 h 9950"/>
                <a:gd name="connsiteX32" fmla="*/ 1428 w 10000"/>
                <a:gd name="connsiteY32" fmla="*/ 9085 h 9950"/>
                <a:gd name="connsiteX33" fmla="*/ 1428 w 10000"/>
                <a:gd name="connsiteY33" fmla="*/ 8726 h 9950"/>
                <a:gd name="connsiteX34" fmla="*/ 1466 w 10000"/>
                <a:gd name="connsiteY34" fmla="*/ 8421 h 9950"/>
                <a:gd name="connsiteX35" fmla="*/ 1392 w 10000"/>
                <a:gd name="connsiteY35" fmla="*/ 7961 h 9950"/>
                <a:gd name="connsiteX36" fmla="*/ 1246 w 10000"/>
                <a:gd name="connsiteY36" fmla="*/ 7397 h 9950"/>
                <a:gd name="connsiteX37" fmla="*/ 1173 w 10000"/>
                <a:gd name="connsiteY37" fmla="*/ 6991 h 9950"/>
                <a:gd name="connsiteX38" fmla="*/ 1356 w 10000"/>
                <a:gd name="connsiteY38" fmla="*/ 6684 h 9950"/>
                <a:gd name="connsiteX39" fmla="*/ 1062 w 10000"/>
                <a:gd name="connsiteY39" fmla="*/ 6226 h 9950"/>
                <a:gd name="connsiteX40" fmla="*/ 1062 w 10000"/>
                <a:gd name="connsiteY40" fmla="*/ 6124 h 9950"/>
                <a:gd name="connsiteX41" fmla="*/ 1100 w 10000"/>
                <a:gd name="connsiteY41" fmla="*/ 5614 h 9950"/>
                <a:gd name="connsiteX42" fmla="*/ 953 w 10000"/>
                <a:gd name="connsiteY42" fmla="*/ 5204 h 9950"/>
                <a:gd name="connsiteX43" fmla="*/ 696 w 10000"/>
                <a:gd name="connsiteY43" fmla="*/ 4388 h 9950"/>
                <a:gd name="connsiteX44" fmla="*/ 623 w 10000"/>
                <a:gd name="connsiteY44" fmla="*/ 3776 h 9950"/>
                <a:gd name="connsiteX45" fmla="*/ 623 w 10000"/>
                <a:gd name="connsiteY45" fmla="*/ 3367 h 9950"/>
                <a:gd name="connsiteX46" fmla="*/ 0 w 10000"/>
                <a:gd name="connsiteY46" fmla="*/ 2553 h 9950"/>
                <a:gd name="connsiteX47" fmla="*/ 477 w 10000"/>
                <a:gd name="connsiteY47" fmla="*/ 1990 h 9950"/>
                <a:gd name="connsiteX48" fmla="*/ 477 w 10000"/>
                <a:gd name="connsiteY48" fmla="*/ 1736 h 9950"/>
                <a:gd name="connsiteX49" fmla="*/ 477 w 10000"/>
                <a:gd name="connsiteY49" fmla="*/ 969 h 9950"/>
                <a:gd name="connsiteX50" fmla="*/ 147 w 10000"/>
                <a:gd name="connsiteY50" fmla="*/ 459 h 9950"/>
                <a:gd name="connsiteX51" fmla="*/ 257 w 10000"/>
                <a:gd name="connsiteY51" fmla="*/ 0 h 9950"/>
                <a:gd name="connsiteX0" fmla="*/ 257 w 10000"/>
                <a:gd name="connsiteY0" fmla="*/ 0 h 9753"/>
                <a:gd name="connsiteX1" fmla="*/ 8448 w 10000"/>
                <a:gd name="connsiteY1" fmla="*/ 90 h 9753"/>
                <a:gd name="connsiteX2" fmla="*/ 8353 w 10000"/>
                <a:gd name="connsiteY2" fmla="*/ 564 h 9753"/>
                <a:gd name="connsiteX3" fmla="*/ 8682 w 10000"/>
                <a:gd name="connsiteY3" fmla="*/ 974 h 9753"/>
                <a:gd name="connsiteX4" fmla="*/ 8631 w 10000"/>
                <a:gd name="connsiteY4" fmla="*/ 1270 h 9753"/>
                <a:gd name="connsiteX5" fmla="*/ 8426 w 10000"/>
                <a:gd name="connsiteY5" fmla="*/ 1948 h 9753"/>
                <a:gd name="connsiteX6" fmla="*/ 8537 w 10000"/>
                <a:gd name="connsiteY6" fmla="*/ 2205 h 9753"/>
                <a:gd name="connsiteX7" fmla="*/ 8572 w 10000"/>
                <a:gd name="connsiteY7" fmla="*/ 2515 h 9753"/>
                <a:gd name="connsiteX8" fmla="*/ 8976 w 10000"/>
                <a:gd name="connsiteY8" fmla="*/ 3026 h 9753"/>
                <a:gd name="connsiteX9" fmla="*/ 9458 w 10000"/>
                <a:gd name="connsiteY9" fmla="*/ 3346 h 9753"/>
                <a:gd name="connsiteX10" fmla="*/ 9561 w 10000"/>
                <a:gd name="connsiteY10" fmla="*/ 3950 h 9753"/>
                <a:gd name="connsiteX11" fmla="*/ 9743 w 10000"/>
                <a:gd name="connsiteY11" fmla="*/ 4308 h 9753"/>
                <a:gd name="connsiteX12" fmla="*/ 9890 w 10000"/>
                <a:gd name="connsiteY12" fmla="*/ 4565 h 9753"/>
                <a:gd name="connsiteX13" fmla="*/ 10000 w 10000"/>
                <a:gd name="connsiteY13" fmla="*/ 5334 h 9753"/>
                <a:gd name="connsiteX14" fmla="*/ 9781 w 10000"/>
                <a:gd name="connsiteY14" fmla="*/ 5794 h 9753"/>
                <a:gd name="connsiteX15" fmla="*/ 9670 w 10000"/>
                <a:gd name="connsiteY15" fmla="*/ 6052 h 9753"/>
                <a:gd name="connsiteX16" fmla="*/ 9670 w 10000"/>
                <a:gd name="connsiteY16" fmla="*/ 6513 h 9753"/>
                <a:gd name="connsiteX17" fmla="*/ 9233 w 10000"/>
                <a:gd name="connsiteY17" fmla="*/ 6460 h 9753"/>
                <a:gd name="connsiteX18" fmla="*/ 8902 w 10000"/>
                <a:gd name="connsiteY18" fmla="*/ 6718 h 9753"/>
                <a:gd name="connsiteX19" fmla="*/ 8756 w 10000"/>
                <a:gd name="connsiteY19" fmla="*/ 6923 h 9753"/>
                <a:gd name="connsiteX20" fmla="*/ 8572 w 10000"/>
                <a:gd name="connsiteY20" fmla="*/ 7333 h 9753"/>
                <a:gd name="connsiteX21" fmla="*/ 8609 w 10000"/>
                <a:gd name="connsiteY21" fmla="*/ 7694 h 9753"/>
                <a:gd name="connsiteX22" fmla="*/ 8793 w 10000"/>
                <a:gd name="connsiteY22" fmla="*/ 8308 h 9753"/>
                <a:gd name="connsiteX23" fmla="*/ 8537 w 10000"/>
                <a:gd name="connsiteY23" fmla="*/ 8668 h 9753"/>
                <a:gd name="connsiteX24" fmla="*/ 8170 w 10000"/>
                <a:gd name="connsiteY24" fmla="*/ 9486 h 9753"/>
                <a:gd name="connsiteX25" fmla="*/ 8097 w 10000"/>
                <a:gd name="connsiteY25" fmla="*/ 9743 h 9753"/>
                <a:gd name="connsiteX26" fmla="*/ 7766 w 10000"/>
                <a:gd name="connsiteY26" fmla="*/ 9691 h 9753"/>
                <a:gd name="connsiteX27" fmla="*/ 7546 w 10000"/>
                <a:gd name="connsiteY27" fmla="*/ 9590 h 9753"/>
                <a:gd name="connsiteX28" fmla="*/ 7400 w 10000"/>
                <a:gd name="connsiteY28" fmla="*/ 9486 h 9753"/>
                <a:gd name="connsiteX29" fmla="*/ 1502 w 10000"/>
                <a:gd name="connsiteY29" fmla="*/ 9691 h 9753"/>
                <a:gd name="connsiteX30" fmla="*/ 1428 w 10000"/>
                <a:gd name="connsiteY30" fmla="*/ 9231 h 9753"/>
                <a:gd name="connsiteX31" fmla="*/ 1428 w 10000"/>
                <a:gd name="connsiteY31" fmla="*/ 9131 h 9753"/>
                <a:gd name="connsiteX32" fmla="*/ 1428 w 10000"/>
                <a:gd name="connsiteY32" fmla="*/ 8770 h 9753"/>
                <a:gd name="connsiteX33" fmla="*/ 1466 w 10000"/>
                <a:gd name="connsiteY33" fmla="*/ 8463 h 9753"/>
                <a:gd name="connsiteX34" fmla="*/ 1392 w 10000"/>
                <a:gd name="connsiteY34" fmla="*/ 8001 h 9753"/>
                <a:gd name="connsiteX35" fmla="*/ 1246 w 10000"/>
                <a:gd name="connsiteY35" fmla="*/ 7434 h 9753"/>
                <a:gd name="connsiteX36" fmla="*/ 1173 w 10000"/>
                <a:gd name="connsiteY36" fmla="*/ 7026 h 9753"/>
                <a:gd name="connsiteX37" fmla="*/ 1356 w 10000"/>
                <a:gd name="connsiteY37" fmla="*/ 6718 h 9753"/>
                <a:gd name="connsiteX38" fmla="*/ 1062 w 10000"/>
                <a:gd name="connsiteY38" fmla="*/ 6257 h 9753"/>
                <a:gd name="connsiteX39" fmla="*/ 1062 w 10000"/>
                <a:gd name="connsiteY39" fmla="*/ 6155 h 9753"/>
                <a:gd name="connsiteX40" fmla="*/ 1100 w 10000"/>
                <a:gd name="connsiteY40" fmla="*/ 5642 h 9753"/>
                <a:gd name="connsiteX41" fmla="*/ 953 w 10000"/>
                <a:gd name="connsiteY41" fmla="*/ 5230 h 9753"/>
                <a:gd name="connsiteX42" fmla="*/ 696 w 10000"/>
                <a:gd name="connsiteY42" fmla="*/ 4410 h 9753"/>
                <a:gd name="connsiteX43" fmla="*/ 623 w 10000"/>
                <a:gd name="connsiteY43" fmla="*/ 3795 h 9753"/>
                <a:gd name="connsiteX44" fmla="*/ 623 w 10000"/>
                <a:gd name="connsiteY44" fmla="*/ 3384 h 9753"/>
                <a:gd name="connsiteX45" fmla="*/ 0 w 10000"/>
                <a:gd name="connsiteY45" fmla="*/ 2566 h 9753"/>
                <a:gd name="connsiteX46" fmla="*/ 477 w 10000"/>
                <a:gd name="connsiteY46" fmla="*/ 2000 h 9753"/>
                <a:gd name="connsiteX47" fmla="*/ 477 w 10000"/>
                <a:gd name="connsiteY47" fmla="*/ 1745 h 9753"/>
                <a:gd name="connsiteX48" fmla="*/ 477 w 10000"/>
                <a:gd name="connsiteY48" fmla="*/ 974 h 9753"/>
                <a:gd name="connsiteX49" fmla="*/ 147 w 10000"/>
                <a:gd name="connsiteY49" fmla="*/ 461 h 9753"/>
                <a:gd name="connsiteX50" fmla="*/ 257 w 10000"/>
                <a:gd name="connsiteY50" fmla="*/ 0 h 9753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428 w 10000"/>
                <a:gd name="connsiteY30" fmla="*/ 936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4732 w 10000"/>
                <a:gd name="connsiteY49" fmla="*/ 478 h 10000"/>
                <a:gd name="connsiteX0" fmla="*/ 8448 w 10000"/>
                <a:gd name="connsiteY0" fmla="*/ 0 h 9908"/>
                <a:gd name="connsiteX1" fmla="*/ 8353 w 10000"/>
                <a:gd name="connsiteY1" fmla="*/ 486 h 9908"/>
                <a:gd name="connsiteX2" fmla="*/ 8682 w 10000"/>
                <a:gd name="connsiteY2" fmla="*/ 907 h 9908"/>
                <a:gd name="connsiteX3" fmla="*/ 8631 w 10000"/>
                <a:gd name="connsiteY3" fmla="*/ 1210 h 9908"/>
                <a:gd name="connsiteX4" fmla="*/ 8426 w 10000"/>
                <a:gd name="connsiteY4" fmla="*/ 1905 h 9908"/>
                <a:gd name="connsiteX5" fmla="*/ 8537 w 10000"/>
                <a:gd name="connsiteY5" fmla="*/ 2169 h 9908"/>
                <a:gd name="connsiteX6" fmla="*/ 8572 w 10000"/>
                <a:gd name="connsiteY6" fmla="*/ 2487 h 9908"/>
                <a:gd name="connsiteX7" fmla="*/ 8976 w 10000"/>
                <a:gd name="connsiteY7" fmla="*/ 3011 h 9908"/>
                <a:gd name="connsiteX8" fmla="*/ 9458 w 10000"/>
                <a:gd name="connsiteY8" fmla="*/ 3339 h 9908"/>
                <a:gd name="connsiteX9" fmla="*/ 9561 w 10000"/>
                <a:gd name="connsiteY9" fmla="*/ 3958 h 9908"/>
                <a:gd name="connsiteX10" fmla="*/ 9743 w 10000"/>
                <a:gd name="connsiteY10" fmla="*/ 4325 h 9908"/>
                <a:gd name="connsiteX11" fmla="*/ 9890 w 10000"/>
                <a:gd name="connsiteY11" fmla="*/ 4589 h 9908"/>
                <a:gd name="connsiteX12" fmla="*/ 10000 w 10000"/>
                <a:gd name="connsiteY12" fmla="*/ 5377 h 9908"/>
                <a:gd name="connsiteX13" fmla="*/ 9781 w 10000"/>
                <a:gd name="connsiteY13" fmla="*/ 5849 h 9908"/>
                <a:gd name="connsiteX14" fmla="*/ 9670 w 10000"/>
                <a:gd name="connsiteY14" fmla="*/ 6113 h 9908"/>
                <a:gd name="connsiteX15" fmla="*/ 9670 w 10000"/>
                <a:gd name="connsiteY15" fmla="*/ 6586 h 9908"/>
                <a:gd name="connsiteX16" fmla="*/ 9233 w 10000"/>
                <a:gd name="connsiteY16" fmla="*/ 6532 h 9908"/>
                <a:gd name="connsiteX17" fmla="*/ 8902 w 10000"/>
                <a:gd name="connsiteY17" fmla="*/ 6796 h 9908"/>
                <a:gd name="connsiteX18" fmla="*/ 8756 w 10000"/>
                <a:gd name="connsiteY18" fmla="*/ 7006 h 9908"/>
                <a:gd name="connsiteX19" fmla="*/ 8572 w 10000"/>
                <a:gd name="connsiteY19" fmla="*/ 7427 h 9908"/>
                <a:gd name="connsiteX20" fmla="*/ 8609 w 10000"/>
                <a:gd name="connsiteY20" fmla="*/ 7797 h 9908"/>
                <a:gd name="connsiteX21" fmla="*/ 8793 w 10000"/>
                <a:gd name="connsiteY21" fmla="*/ 8426 h 9908"/>
                <a:gd name="connsiteX22" fmla="*/ 8537 w 10000"/>
                <a:gd name="connsiteY22" fmla="*/ 8796 h 9908"/>
                <a:gd name="connsiteX23" fmla="*/ 8170 w 10000"/>
                <a:gd name="connsiteY23" fmla="*/ 9634 h 9908"/>
                <a:gd name="connsiteX24" fmla="*/ 8097 w 10000"/>
                <a:gd name="connsiteY24" fmla="*/ 9898 h 9908"/>
                <a:gd name="connsiteX25" fmla="*/ 7766 w 10000"/>
                <a:gd name="connsiteY25" fmla="*/ 9844 h 9908"/>
                <a:gd name="connsiteX26" fmla="*/ 7400 w 10000"/>
                <a:gd name="connsiteY26" fmla="*/ 9634 h 9908"/>
                <a:gd name="connsiteX27" fmla="*/ 1502 w 10000"/>
                <a:gd name="connsiteY27" fmla="*/ 9844 h 9908"/>
                <a:gd name="connsiteX28" fmla="*/ 1428 w 10000"/>
                <a:gd name="connsiteY28" fmla="*/ 9373 h 9908"/>
                <a:gd name="connsiteX29" fmla="*/ 1223 w 10000"/>
                <a:gd name="connsiteY29" fmla="*/ 9230 h 9908"/>
                <a:gd name="connsiteX30" fmla="*/ 1120 w 10000"/>
                <a:gd name="connsiteY30" fmla="*/ 8839 h 9908"/>
                <a:gd name="connsiteX31" fmla="*/ 1145 w 10000"/>
                <a:gd name="connsiteY31" fmla="*/ 8361 h 9908"/>
                <a:gd name="connsiteX32" fmla="*/ 1167 w 10000"/>
                <a:gd name="connsiteY32" fmla="*/ 7987 h 9908"/>
                <a:gd name="connsiteX33" fmla="*/ 1246 w 10000"/>
                <a:gd name="connsiteY33" fmla="*/ 7530 h 9908"/>
                <a:gd name="connsiteX34" fmla="*/ 1173 w 10000"/>
                <a:gd name="connsiteY34" fmla="*/ 7112 h 9908"/>
                <a:gd name="connsiteX35" fmla="*/ 1051 w 10000"/>
                <a:gd name="connsiteY35" fmla="*/ 6696 h 9908"/>
                <a:gd name="connsiteX36" fmla="*/ 1062 w 10000"/>
                <a:gd name="connsiteY36" fmla="*/ 6323 h 9908"/>
                <a:gd name="connsiteX37" fmla="*/ 1062 w 10000"/>
                <a:gd name="connsiteY37" fmla="*/ 6219 h 9908"/>
                <a:gd name="connsiteX38" fmla="*/ 1100 w 10000"/>
                <a:gd name="connsiteY38" fmla="*/ 5693 h 9908"/>
                <a:gd name="connsiteX39" fmla="*/ 953 w 10000"/>
                <a:gd name="connsiteY39" fmla="*/ 5270 h 9908"/>
                <a:gd name="connsiteX40" fmla="*/ 696 w 10000"/>
                <a:gd name="connsiteY40" fmla="*/ 4430 h 9908"/>
                <a:gd name="connsiteX41" fmla="*/ 623 w 10000"/>
                <a:gd name="connsiteY41" fmla="*/ 3799 h 9908"/>
                <a:gd name="connsiteX42" fmla="*/ 623 w 10000"/>
                <a:gd name="connsiteY42" fmla="*/ 3378 h 9908"/>
                <a:gd name="connsiteX43" fmla="*/ 0 w 10000"/>
                <a:gd name="connsiteY43" fmla="*/ 2539 h 9908"/>
                <a:gd name="connsiteX44" fmla="*/ 477 w 10000"/>
                <a:gd name="connsiteY44" fmla="*/ 1959 h 9908"/>
                <a:gd name="connsiteX45" fmla="*/ 477 w 10000"/>
                <a:gd name="connsiteY45" fmla="*/ 1697 h 9908"/>
                <a:gd name="connsiteX46" fmla="*/ 477 w 10000"/>
                <a:gd name="connsiteY46" fmla="*/ 907 h 9908"/>
                <a:gd name="connsiteX47" fmla="*/ 532 w 10000"/>
                <a:gd name="connsiteY47" fmla="*/ 457 h 9908"/>
                <a:gd name="connsiteX48" fmla="*/ 4732 w 10000"/>
                <a:gd name="connsiteY48" fmla="*/ 386 h 9908"/>
                <a:gd name="connsiteX0" fmla="*/ 8448 w 10000"/>
                <a:gd name="connsiteY0" fmla="*/ 79 h 10079"/>
                <a:gd name="connsiteX1" fmla="*/ 8353 w 10000"/>
                <a:gd name="connsiteY1" fmla="*/ 570 h 10079"/>
                <a:gd name="connsiteX2" fmla="*/ 8682 w 10000"/>
                <a:gd name="connsiteY2" fmla="*/ 994 h 10079"/>
                <a:gd name="connsiteX3" fmla="*/ 8631 w 10000"/>
                <a:gd name="connsiteY3" fmla="*/ 1300 h 10079"/>
                <a:gd name="connsiteX4" fmla="*/ 8426 w 10000"/>
                <a:gd name="connsiteY4" fmla="*/ 2002 h 10079"/>
                <a:gd name="connsiteX5" fmla="*/ 8537 w 10000"/>
                <a:gd name="connsiteY5" fmla="*/ 2268 h 10079"/>
                <a:gd name="connsiteX6" fmla="*/ 8572 w 10000"/>
                <a:gd name="connsiteY6" fmla="*/ 2589 h 10079"/>
                <a:gd name="connsiteX7" fmla="*/ 8976 w 10000"/>
                <a:gd name="connsiteY7" fmla="*/ 3118 h 10079"/>
                <a:gd name="connsiteX8" fmla="*/ 9458 w 10000"/>
                <a:gd name="connsiteY8" fmla="*/ 3449 h 10079"/>
                <a:gd name="connsiteX9" fmla="*/ 9561 w 10000"/>
                <a:gd name="connsiteY9" fmla="*/ 4074 h 10079"/>
                <a:gd name="connsiteX10" fmla="*/ 9743 w 10000"/>
                <a:gd name="connsiteY10" fmla="*/ 4444 h 10079"/>
                <a:gd name="connsiteX11" fmla="*/ 9890 w 10000"/>
                <a:gd name="connsiteY11" fmla="*/ 4711 h 10079"/>
                <a:gd name="connsiteX12" fmla="*/ 10000 w 10000"/>
                <a:gd name="connsiteY12" fmla="*/ 5506 h 10079"/>
                <a:gd name="connsiteX13" fmla="*/ 9781 w 10000"/>
                <a:gd name="connsiteY13" fmla="*/ 5982 h 10079"/>
                <a:gd name="connsiteX14" fmla="*/ 9670 w 10000"/>
                <a:gd name="connsiteY14" fmla="*/ 6249 h 10079"/>
                <a:gd name="connsiteX15" fmla="*/ 9670 w 10000"/>
                <a:gd name="connsiteY15" fmla="*/ 6726 h 10079"/>
                <a:gd name="connsiteX16" fmla="*/ 9233 w 10000"/>
                <a:gd name="connsiteY16" fmla="*/ 6672 h 10079"/>
                <a:gd name="connsiteX17" fmla="*/ 8902 w 10000"/>
                <a:gd name="connsiteY17" fmla="*/ 6938 h 10079"/>
                <a:gd name="connsiteX18" fmla="*/ 8756 w 10000"/>
                <a:gd name="connsiteY18" fmla="*/ 7150 h 10079"/>
                <a:gd name="connsiteX19" fmla="*/ 8572 w 10000"/>
                <a:gd name="connsiteY19" fmla="*/ 7575 h 10079"/>
                <a:gd name="connsiteX20" fmla="*/ 8609 w 10000"/>
                <a:gd name="connsiteY20" fmla="*/ 7948 h 10079"/>
                <a:gd name="connsiteX21" fmla="*/ 8793 w 10000"/>
                <a:gd name="connsiteY21" fmla="*/ 8583 h 10079"/>
                <a:gd name="connsiteX22" fmla="*/ 8537 w 10000"/>
                <a:gd name="connsiteY22" fmla="*/ 8957 h 10079"/>
                <a:gd name="connsiteX23" fmla="*/ 8170 w 10000"/>
                <a:gd name="connsiteY23" fmla="*/ 9802 h 10079"/>
                <a:gd name="connsiteX24" fmla="*/ 8097 w 10000"/>
                <a:gd name="connsiteY24" fmla="*/ 10069 h 10079"/>
                <a:gd name="connsiteX25" fmla="*/ 7766 w 10000"/>
                <a:gd name="connsiteY25" fmla="*/ 10014 h 10079"/>
                <a:gd name="connsiteX26" fmla="*/ 7400 w 10000"/>
                <a:gd name="connsiteY26" fmla="*/ 9802 h 10079"/>
                <a:gd name="connsiteX27" fmla="*/ 1502 w 10000"/>
                <a:gd name="connsiteY27" fmla="*/ 10014 h 10079"/>
                <a:gd name="connsiteX28" fmla="*/ 1428 w 10000"/>
                <a:gd name="connsiteY28" fmla="*/ 9539 h 10079"/>
                <a:gd name="connsiteX29" fmla="*/ 1223 w 10000"/>
                <a:gd name="connsiteY29" fmla="*/ 9395 h 10079"/>
                <a:gd name="connsiteX30" fmla="*/ 1120 w 10000"/>
                <a:gd name="connsiteY30" fmla="*/ 9000 h 10079"/>
                <a:gd name="connsiteX31" fmla="*/ 1145 w 10000"/>
                <a:gd name="connsiteY31" fmla="*/ 8518 h 10079"/>
                <a:gd name="connsiteX32" fmla="*/ 1167 w 10000"/>
                <a:gd name="connsiteY32" fmla="*/ 8140 h 10079"/>
                <a:gd name="connsiteX33" fmla="*/ 1246 w 10000"/>
                <a:gd name="connsiteY33" fmla="*/ 7679 h 10079"/>
                <a:gd name="connsiteX34" fmla="*/ 1173 w 10000"/>
                <a:gd name="connsiteY34" fmla="*/ 7257 h 10079"/>
                <a:gd name="connsiteX35" fmla="*/ 1051 w 10000"/>
                <a:gd name="connsiteY35" fmla="*/ 6837 h 10079"/>
                <a:gd name="connsiteX36" fmla="*/ 1062 w 10000"/>
                <a:gd name="connsiteY36" fmla="*/ 6461 h 10079"/>
                <a:gd name="connsiteX37" fmla="*/ 1062 w 10000"/>
                <a:gd name="connsiteY37" fmla="*/ 6356 h 10079"/>
                <a:gd name="connsiteX38" fmla="*/ 1100 w 10000"/>
                <a:gd name="connsiteY38" fmla="*/ 5825 h 10079"/>
                <a:gd name="connsiteX39" fmla="*/ 953 w 10000"/>
                <a:gd name="connsiteY39" fmla="*/ 5398 h 10079"/>
                <a:gd name="connsiteX40" fmla="*/ 696 w 10000"/>
                <a:gd name="connsiteY40" fmla="*/ 4550 h 10079"/>
                <a:gd name="connsiteX41" fmla="*/ 623 w 10000"/>
                <a:gd name="connsiteY41" fmla="*/ 3913 h 10079"/>
                <a:gd name="connsiteX42" fmla="*/ 623 w 10000"/>
                <a:gd name="connsiteY42" fmla="*/ 3488 h 10079"/>
                <a:gd name="connsiteX43" fmla="*/ 0 w 10000"/>
                <a:gd name="connsiteY43" fmla="*/ 2642 h 10079"/>
                <a:gd name="connsiteX44" fmla="*/ 477 w 10000"/>
                <a:gd name="connsiteY44" fmla="*/ 2056 h 10079"/>
                <a:gd name="connsiteX45" fmla="*/ 477 w 10000"/>
                <a:gd name="connsiteY45" fmla="*/ 1792 h 10079"/>
                <a:gd name="connsiteX46" fmla="*/ 477 w 10000"/>
                <a:gd name="connsiteY46" fmla="*/ 994 h 10079"/>
                <a:gd name="connsiteX47" fmla="*/ 575 w 10000"/>
                <a:gd name="connsiteY47" fmla="*/ 21 h 10079"/>
                <a:gd name="connsiteX48" fmla="*/ 4732 w 10000"/>
                <a:gd name="connsiteY48" fmla="*/ 469 h 10079"/>
                <a:gd name="connsiteX0" fmla="*/ 8448 w 10000"/>
                <a:gd name="connsiteY0" fmla="*/ 87 h 10087"/>
                <a:gd name="connsiteX1" fmla="*/ 8353 w 10000"/>
                <a:gd name="connsiteY1" fmla="*/ 578 h 10087"/>
                <a:gd name="connsiteX2" fmla="*/ 8682 w 10000"/>
                <a:gd name="connsiteY2" fmla="*/ 1002 h 10087"/>
                <a:gd name="connsiteX3" fmla="*/ 8631 w 10000"/>
                <a:gd name="connsiteY3" fmla="*/ 1308 h 10087"/>
                <a:gd name="connsiteX4" fmla="*/ 8426 w 10000"/>
                <a:gd name="connsiteY4" fmla="*/ 2010 h 10087"/>
                <a:gd name="connsiteX5" fmla="*/ 8537 w 10000"/>
                <a:gd name="connsiteY5" fmla="*/ 2276 h 10087"/>
                <a:gd name="connsiteX6" fmla="*/ 8572 w 10000"/>
                <a:gd name="connsiteY6" fmla="*/ 2597 h 10087"/>
                <a:gd name="connsiteX7" fmla="*/ 8976 w 10000"/>
                <a:gd name="connsiteY7" fmla="*/ 3126 h 10087"/>
                <a:gd name="connsiteX8" fmla="*/ 9458 w 10000"/>
                <a:gd name="connsiteY8" fmla="*/ 3457 h 10087"/>
                <a:gd name="connsiteX9" fmla="*/ 9561 w 10000"/>
                <a:gd name="connsiteY9" fmla="*/ 4082 h 10087"/>
                <a:gd name="connsiteX10" fmla="*/ 9743 w 10000"/>
                <a:gd name="connsiteY10" fmla="*/ 4452 h 10087"/>
                <a:gd name="connsiteX11" fmla="*/ 9890 w 10000"/>
                <a:gd name="connsiteY11" fmla="*/ 4719 h 10087"/>
                <a:gd name="connsiteX12" fmla="*/ 10000 w 10000"/>
                <a:gd name="connsiteY12" fmla="*/ 5514 h 10087"/>
                <a:gd name="connsiteX13" fmla="*/ 9781 w 10000"/>
                <a:gd name="connsiteY13" fmla="*/ 5990 h 10087"/>
                <a:gd name="connsiteX14" fmla="*/ 9670 w 10000"/>
                <a:gd name="connsiteY14" fmla="*/ 6257 h 10087"/>
                <a:gd name="connsiteX15" fmla="*/ 9670 w 10000"/>
                <a:gd name="connsiteY15" fmla="*/ 6734 h 10087"/>
                <a:gd name="connsiteX16" fmla="*/ 9233 w 10000"/>
                <a:gd name="connsiteY16" fmla="*/ 6680 h 10087"/>
                <a:gd name="connsiteX17" fmla="*/ 8902 w 10000"/>
                <a:gd name="connsiteY17" fmla="*/ 6946 h 10087"/>
                <a:gd name="connsiteX18" fmla="*/ 8756 w 10000"/>
                <a:gd name="connsiteY18" fmla="*/ 7158 h 10087"/>
                <a:gd name="connsiteX19" fmla="*/ 8572 w 10000"/>
                <a:gd name="connsiteY19" fmla="*/ 7583 h 10087"/>
                <a:gd name="connsiteX20" fmla="*/ 8609 w 10000"/>
                <a:gd name="connsiteY20" fmla="*/ 7956 h 10087"/>
                <a:gd name="connsiteX21" fmla="*/ 8793 w 10000"/>
                <a:gd name="connsiteY21" fmla="*/ 8591 h 10087"/>
                <a:gd name="connsiteX22" fmla="*/ 8537 w 10000"/>
                <a:gd name="connsiteY22" fmla="*/ 8965 h 10087"/>
                <a:gd name="connsiteX23" fmla="*/ 8170 w 10000"/>
                <a:gd name="connsiteY23" fmla="*/ 9810 h 10087"/>
                <a:gd name="connsiteX24" fmla="*/ 8097 w 10000"/>
                <a:gd name="connsiteY24" fmla="*/ 10077 h 10087"/>
                <a:gd name="connsiteX25" fmla="*/ 7766 w 10000"/>
                <a:gd name="connsiteY25" fmla="*/ 10022 h 10087"/>
                <a:gd name="connsiteX26" fmla="*/ 7400 w 10000"/>
                <a:gd name="connsiteY26" fmla="*/ 9810 h 10087"/>
                <a:gd name="connsiteX27" fmla="*/ 1502 w 10000"/>
                <a:gd name="connsiteY27" fmla="*/ 10022 h 10087"/>
                <a:gd name="connsiteX28" fmla="*/ 1428 w 10000"/>
                <a:gd name="connsiteY28" fmla="*/ 9547 h 10087"/>
                <a:gd name="connsiteX29" fmla="*/ 1223 w 10000"/>
                <a:gd name="connsiteY29" fmla="*/ 9403 h 10087"/>
                <a:gd name="connsiteX30" fmla="*/ 1120 w 10000"/>
                <a:gd name="connsiteY30" fmla="*/ 9008 h 10087"/>
                <a:gd name="connsiteX31" fmla="*/ 1145 w 10000"/>
                <a:gd name="connsiteY31" fmla="*/ 8526 h 10087"/>
                <a:gd name="connsiteX32" fmla="*/ 1167 w 10000"/>
                <a:gd name="connsiteY32" fmla="*/ 8148 h 10087"/>
                <a:gd name="connsiteX33" fmla="*/ 1246 w 10000"/>
                <a:gd name="connsiteY33" fmla="*/ 7687 h 10087"/>
                <a:gd name="connsiteX34" fmla="*/ 1173 w 10000"/>
                <a:gd name="connsiteY34" fmla="*/ 7265 h 10087"/>
                <a:gd name="connsiteX35" fmla="*/ 1051 w 10000"/>
                <a:gd name="connsiteY35" fmla="*/ 6845 h 10087"/>
                <a:gd name="connsiteX36" fmla="*/ 1062 w 10000"/>
                <a:gd name="connsiteY36" fmla="*/ 6469 h 10087"/>
                <a:gd name="connsiteX37" fmla="*/ 1062 w 10000"/>
                <a:gd name="connsiteY37" fmla="*/ 6364 h 10087"/>
                <a:gd name="connsiteX38" fmla="*/ 1100 w 10000"/>
                <a:gd name="connsiteY38" fmla="*/ 5833 h 10087"/>
                <a:gd name="connsiteX39" fmla="*/ 953 w 10000"/>
                <a:gd name="connsiteY39" fmla="*/ 5406 h 10087"/>
                <a:gd name="connsiteX40" fmla="*/ 696 w 10000"/>
                <a:gd name="connsiteY40" fmla="*/ 4558 h 10087"/>
                <a:gd name="connsiteX41" fmla="*/ 623 w 10000"/>
                <a:gd name="connsiteY41" fmla="*/ 3921 h 10087"/>
                <a:gd name="connsiteX42" fmla="*/ 623 w 10000"/>
                <a:gd name="connsiteY42" fmla="*/ 3496 h 10087"/>
                <a:gd name="connsiteX43" fmla="*/ 0 w 10000"/>
                <a:gd name="connsiteY43" fmla="*/ 2650 h 10087"/>
                <a:gd name="connsiteX44" fmla="*/ 477 w 10000"/>
                <a:gd name="connsiteY44" fmla="*/ 2064 h 10087"/>
                <a:gd name="connsiteX45" fmla="*/ 477 w 10000"/>
                <a:gd name="connsiteY45" fmla="*/ 1800 h 10087"/>
                <a:gd name="connsiteX46" fmla="*/ 477 w 10000"/>
                <a:gd name="connsiteY46" fmla="*/ 1002 h 10087"/>
                <a:gd name="connsiteX47" fmla="*/ 575 w 10000"/>
                <a:gd name="connsiteY47" fmla="*/ 29 h 10087"/>
                <a:gd name="connsiteX48" fmla="*/ 4777 w 10000"/>
                <a:gd name="connsiteY48" fmla="*/ 249 h 10087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623 w 10000"/>
                <a:gd name="connsiteY42" fmla="*/ 340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953 w 10000"/>
                <a:gd name="connsiteY38" fmla="*/ 5319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754 w 10000"/>
                <a:gd name="connsiteY20" fmla="*/ 7424 h 10000"/>
                <a:gd name="connsiteX21" fmla="*/ 8609 w 10000"/>
                <a:gd name="connsiteY21" fmla="*/ 7869 h 10000"/>
                <a:gd name="connsiteX22" fmla="*/ 8621 w 10000"/>
                <a:gd name="connsiteY22" fmla="*/ 8392 h 10000"/>
                <a:gd name="connsiteX23" fmla="*/ 8537 w 10000"/>
                <a:gd name="connsiteY23" fmla="*/ 8878 h 10000"/>
                <a:gd name="connsiteX24" fmla="*/ 8170 w 10000"/>
                <a:gd name="connsiteY24" fmla="*/ 9723 h 10000"/>
                <a:gd name="connsiteX25" fmla="*/ 8097 w 10000"/>
                <a:gd name="connsiteY25" fmla="*/ 9990 h 10000"/>
                <a:gd name="connsiteX26" fmla="*/ 7766 w 10000"/>
                <a:gd name="connsiteY26" fmla="*/ 9935 h 10000"/>
                <a:gd name="connsiteX27" fmla="*/ 7400 w 10000"/>
                <a:gd name="connsiteY27" fmla="*/ 9723 h 10000"/>
                <a:gd name="connsiteX28" fmla="*/ 1502 w 10000"/>
                <a:gd name="connsiteY28" fmla="*/ 9935 h 10000"/>
                <a:gd name="connsiteX29" fmla="*/ 1428 w 10000"/>
                <a:gd name="connsiteY29" fmla="*/ 9460 h 10000"/>
                <a:gd name="connsiteX30" fmla="*/ 1223 w 10000"/>
                <a:gd name="connsiteY30" fmla="*/ 9316 h 10000"/>
                <a:gd name="connsiteX31" fmla="*/ 1120 w 10000"/>
                <a:gd name="connsiteY31" fmla="*/ 8921 h 10000"/>
                <a:gd name="connsiteX32" fmla="*/ 1145 w 10000"/>
                <a:gd name="connsiteY32" fmla="*/ 8439 h 10000"/>
                <a:gd name="connsiteX33" fmla="*/ 1167 w 10000"/>
                <a:gd name="connsiteY33" fmla="*/ 8061 h 10000"/>
                <a:gd name="connsiteX34" fmla="*/ 1246 w 10000"/>
                <a:gd name="connsiteY34" fmla="*/ 7600 h 10000"/>
                <a:gd name="connsiteX35" fmla="*/ 1173 w 10000"/>
                <a:gd name="connsiteY35" fmla="*/ 7178 h 10000"/>
                <a:gd name="connsiteX36" fmla="*/ 1051 w 10000"/>
                <a:gd name="connsiteY36" fmla="*/ 6758 h 10000"/>
                <a:gd name="connsiteX37" fmla="*/ 1062 w 10000"/>
                <a:gd name="connsiteY37" fmla="*/ 6382 h 10000"/>
                <a:gd name="connsiteX38" fmla="*/ 1062 w 10000"/>
                <a:gd name="connsiteY38" fmla="*/ 6277 h 10000"/>
                <a:gd name="connsiteX39" fmla="*/ 838 w 10000"/>
                <a:gd name="connsiteY39" fmla="*/ 5455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49" fmla="*/ 8448 w 10000"/>
                <a:gd name="connsiteY49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609 w 10000"/>
                <a:gd name="connsiteY19" fmla="*/ 786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537 w 10000"/>
                <a:gd name="connsiteY20" fmla="*/ 8878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097 w 10000"/>
                <a:gd name="connsiteY21" fmla="*/ 9990 h 10000"/>
                <a:gd name="connsiteX22" fmla="*/ 7766 w 10000"/>
                <a:gd name="connsiteY22" fmla="*/ 9935 h 10000"/>
                <a:gd name="connsiteX23" fmla="*/ 7400 w 10000"/>
                <a:gd name="connsiteY23" fmla="*/ 9723 h 10000"/>
                <a:gd name="connsiteX24" fmla="*/ 1502 w 10000"/>
                <a:gd name="connsiteY24" fmla="*/ 9935 h 10000"/>
                <a:gd name="connsiteX25" fmla="*/ 1428 w 10000"/>
                <a:gd name="connsiteY25" fmla="*/ 9460 h 10000"/>
                <a:gd name="connsiteX26" fmla="*/ 1223 w 10000"/>
                <a:gd name="connsiteY26" fmla="*/ 9316 h 10000"/>
                <a:gd name="connsiteX27" fmla="*/ 1120 w 10000"/>
                <a:gd name="connsiteY27" fmla="*/ 8921 h 10000"/>
                <a:gd name="connsiteX28" fmla="*/ 1145 w 10000"/>
                <a:gd name="connsiteY28" fmla="*/ 8439 h 10000"/>
                <a:gd name="connsiteX29" fmla="*/ 1167 w 10000"/>
                <a:gd name="connsiteY29" fmla="*/ 8061 h 10000"/>
                <a:gd name="connsiteX30" fmla="*/ 1246 w 10000"/>
                <a:gd name="connsiteY30" fmla="*/ 7600 h 10000"/>
                <a:gd name="connsiteX31" fmla="*/ 1173 w 10000"/>
                <a:gd name="connsiteY31" fmla="*/ 7178 h 10000"/>
                <a:gd name="connsiteX32" fmla="*/ 1051 w 10000"/>
                <a:gd name="connsiteY32" fmla="*/ 6758 h 10000"/>
                <a:gd name="connsiteX33" fmla="*/ 1062 w 10000"/>
                <a:gd name="connsiteY33" fmla="*/ 6382 h 10000"/>
                <a:gd name="connsiteX34" fmla="*/ 1062 w 10000"/>
                <a:gd name="connsiteY34" fmla="*/ 6277 h 10000"/>
                <a:gd name="connsiteX35" fmla="*/ 838 w 10000"/>
                <a:gd name="connsiteY35" fmla="*/ 5455 h 10000"/>
                <a:gd name="connsiteX36" fmla="*/ 696 w 10000"/>
                <a:gd name="connsiteY36" fmla="*/ 4471 h 10000"/>
                <a:gd name="connsiteX37" fmla="*/ 543 w 10000"/>
                <a:gd name="connsiteY37" fmla="*/ 3858 h 10000"/>
                <a:gd name="connsiteX38" fmla="*/ 521 w 10000"/>
                <a:gd name="connsiteY38" fmla="*/ 3389 h 10000"/>
                <a:gd name="connsiteX39" fmla="*/ 0 w 10000"/>
                <a:gd name="connsiteY39" fmla="*/ 2563 h 10000"/>
                <a:gd name="connsiteX40" fmla="*/ 477 w 10000"/>
                <a:gd name="connsiteY40" fmla="*/ 1977 h 10000"/>
                <a:gd name="connsiteX41" fmla="*/ 477 w 10000"/>
                <a:gd name="connsiteY41" fmla="*/ 1713 h 10000"/>
                <a:gd name="connsiteX42" fmla="*/ 477 w 10000"/>
                <a:gd name="connsiteY42" fmla="*/ 915 h 10000"/>
                <a:gd name="connsiteX43" fmla="*/ 715 w 10000"/>
                <a:gd name="connsiteY43" fmla="*/ 127 h 10000"/>
                <a:gd name="connsiteX44" fmla="*/ 4777 w 10000"/>
                <a:gd name="connsiteY44" fmla="*/ 162 h 10000"/>
                <a:gd name="connsiteX45" fmla="*/ 8448 w 10000"/>
                <a:gd name="connsiteY45" fmla="*/ 0 h 10000"/>
                <a:gd name="connsiteX0" fmla="*/ 8448 w 10000"/>
                <a:gd name="connsiteY0" fmla="*/ 0 h 10015"/>
                <a:gd name="connsiteX1" fmla="*/ 8353 w 10000"/>
                <a:gd name="connsiteY1" fmla="*/ 491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354 w 10000"/>
                <a:gd name="connsiteY16" fmla="*/ 7012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1502 w 10000"/>
                <a:gd name="connsiteY23" fmla="*/ 9935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223 w 10000"/>
                <a:gd name="connsiteY24" fmla="*/ 9316 h 10007"/>
                <a:gd name="connsiteX25" fmla="*/ 1120 w 10000"/>
                <a:gd name="connsiteY25" fmla="*/ 8921 h 10007"/>
                <a:gd name="connsiteX26" fmla="*/ 1145 w 10000"/>
                <a:gd name="connsiteY26" fmla="*/ 8439 h 10007"/>
                <a:gd name="connsiteX27" fmla="*/ 1167 w 10000"/>
                <a:gd name="connsiteY27" fmla="*/ 8061 h 10007"/>
                <a:gd name="connsiteX28" fmla="*/ 1246 w 10000"/>
                <a:gd name="connsiteY28" fmla="*/ 7600 h 10007"/>
                <a:gd name="connsiteX29" fmla="*/ 1173 w 10000"/>
                <a:gd name="connsiteY29" fmla="*/ 7178 h 10007"/>
                <a:gd name="connsiteX30" fmla="*/ 1051 w 10000"/>
                <a:gd name="connsiteY30" fmla="*/ 6758 h 10007"/>
                <a:gd name="connsiteX31" fmla="*/ 1062 w 10000"/>
                <a:gd name="connsiteY31" fmla="*/ 6382 h 10007"/>
                <a:gd name="connsiteX32" fmla="*/ 1062 w 10000"/>
                <a:gd name="connsiteY32" fmla="*/ 6277 h 10007"/>
                <a:gd name="connsiteX33" fmla="*/ 838 w 10000"/>
                <a:gd name="connsiteY33" fmla="*/ 5455 h 10007"/>
                <a:gd name="connsiteX34" fmla="*/ 696 w 10000"/>
                <a:gd name="connsiteY34" fmla="*/ 4471 h 10007"/>
                <a:gd name="connsiteX35" fmla="*/ 543 w 10000"/>
                <a:gd name="connsiteY35" fmla="*/ 3858 h 10007"/>
                <a:gd name="connsiteX36" fmla="*/ 521 w 10000"/>
                <a:gd name="connsiteY36" fmla="*/ 3389 h 10007"/>
                <a:gd name="connsiteX37" fmla="*/ 0 w 10000"/>
                <a:gd name="connsiteY37" fmla="*/ 2563 h 10007"/>
                <a:gd name="connsiteX38" fmla="*/ 477 w 10000"/>
                <a:gd name="connsiteY38" fmla="*/ 1977 h 10007"/>
                <a:gd name="connsiteX39" fmla="*/ 477 w 10000"/>
                <a:gd name="connsiteY39" fmla="*/ 1713 h 10007"/>
                <a:gd name="connsiteX40" fmla="*/ 477 w 10000"/>
                <a:gd name="connsiteY40" fmla="*/ 915 h 10007"/>
                <a:gd name="connsiteX41" fmla="*/ 715 w 10000"/>
                <a:gd name="connsiteY41" fmla="*/ 127 h 10007"/>
                <a:gd name="connsiteX42" fmla="*/ 4777 w 10000"/>
                <a:gd name="connsiteY42" fmla="*/ 162 h 10007"/>
                <a:gd name="connsiteX43" fmla="*/ 8448 w 10000"/>
                <a:gd name="connsiteY43" fmla="*/ 0 h 10007"/>
                <a:gd name="connsiteX0" fmla="*/ 8448 w 10000"/>
                <a:gd name="connsiteY0" fmla="*/ 0 h 9505"/>
                <a:gd name="connsiteX1" fmla="*/ 8570 w 10000"/>
                <a:gd name="connsiteY1" fmla="*/ 375 h 9505"/>
                <a:gd name="connsiteX2" fmla="*/ 8682 w 10000"/>
                <a:gd name="connsiteY2" fmla="*/ 915 h 9505"/>
                <a:gd name="connsiteX3" fmla="*/ 8631 w 10000"/>
                <a:gd name="connsiteY3" fmla="*/ 1221 h 9505"/>
                <a:gd name="connsiteX4" fmla="*/ 8426 w 10000"/>
                <a:gd name="connsiteY4" fmla="*/ 1923 h 9505"/>
                <a:gd name="connsiteX5" fmla="*/ 8537 w 10000"/>
                <a:gd name="connsiteY5" fmla="*/ 2189 h 9505"/>
                <a:gd name="connsiteX6" fmla="*/ 8572 w 10000"/>
                <a:gd name="connsiteY6" fmla="*/ 2510 h 9505"/>
                <a:gd name="connsiteX7" fmla="*/ 8976 w 10000"/>
                <a:gd name="connsiteY7" fmla="*/ 3039 h 9505"/>
                <a:gd name="connsiteX8" fmla="*/ 9458 w 10000"/>
                <a:gd name="connsiteY8" fmla="*/ 3370 h 9505"/>
                <a:gd name="connsiteX9" fmla="*/ 9561 w 10000"/>
                <a:gd name="connsiteY9" fmla="*/ 3995 h 9505"/>
                <a:gd name="connsiteX10" fmla="*/ 9743 w 10000"/>
                <a:gd name="connsiteY10" fmla="*/ 4365 h 9505"/>
                <a:gd name="connsiteX11" fmla="*/ 9890 w 10000"/>
                <a:gd name="connsiteY11" fmla="*/ 4632 h 9505"/>
                <a:gd name="connsiteX12" fmla="*/ 10000 w 10000"/>
                <a:gd name="connsiteY12" fmla="*/ 5427 h 9505"/>
                <a:gd name="connsiteX13" fmla="*/ 9781 w 10000"/>
                <a:gd name="connsiteY13" fmla="*/ 5903 h 9505"/>
                <a:gd name="connsiteX14" fmla="*/ 9670 w 10000"/>
                <a:gd name="connsiteY14" fmla="*/ 6170 h 9505"/>
                <a:gd name="connsiteX15" fmla="*/ 9670 w 10000"/>
                <a:gd name="connsiteY15" fmla="*/ 6647 h 9505"/>
                <a:gd name="connsiteX16" fmla="*/ 9354 w 10000"/>
                <a:gd name="connsiteY16" fmla="*/ 7012 h 9505"/>
                <a:gd name="connsiteX17" fmla="*/ 8902 w 10000"/>
                <a:gd name="connsiteY17" fmla="*/ 6859 h 9505"/>
                <a:gd name="connsiteX18" fmla="*/ 8667 w 10000"/>
                <a:gd name="connsiteY18" fmla="*/ 6896 h 9505"/>
                <a:gd name="connsiteX19" fmla="*/ 8813 w 10000"/>
                <a:gd name="connsiteY19" fmla="*/ 7909 h 9505"/>
                <a:gd name="connsiteX20" fmla="*/ 8218 w 10000"/>
                <a:gd name="connsiteY20" fmla="*/ 8974 h 9505"/>
                <a:gd name="connsiteX21" fmla="*/ 7496 w 10000"/>
                <a:gd name="connsiteY21" fmla="*/ 9505 h 9505"/>
                <a:gd name="connsiteX22" fmla="*/ 3102 w 10000"/>
                <a:gd name="connsiteY22" fmla="*/ 9416 h 9505"/>
                <a:gd name="connsiteX23" fmla="*/ 1223 w 10000"/>
                <a:gd name="connsiteY23" fmla="*/ 9316 h 9505"/>
                <a:gd name="connsiteX24" fmla="*/ 1120 w 10000"/>
                <a:gd name="connsiteY24" fmla="*/ 8921 h 9505"/>
                <a:gd name="connsiteX25" fmla="*/ 1145 w 10000"/>
                <a:gd name="connsiteY25" fmla="*/ 8439 h 9505"/>
                <a:gd name="connsiteX26" fmla="*/ 1167 w 10000"/>
                <a:gd name="connsiteY26" fmla="*/ 8061 h 9505"/>
                <a:gd name="connsiteX27" fmla="*/ 1246 w 10000"/>
                <a:gd name="connsiteY27" fmla="*/ 7600 h 9505"/>
                <a:gd name="connsiteX28" fmla="*/ 1173 w 10000"/>
                <a:gd name="connsiteY28" fmla="*/ 7178 h 9505"/>
                <a:gd name="connsiteX29" fmla="*/ 1051 w 10000"/>
                <a:gd name="connsiteY29" fmla="*/ 6758 h 9505"/>
                <a:gd name="connsiteX30" fmla="*/ 1062 w 10000"/>
                <a:gd name="connsiteY30" fmla="*/ 6382 h 9505"/>
                <a:gd name="connsiteX31" fmla="*/ 1062 w 10000"/>
                <a:gd name="connsiteY31" fmla="*/ 6277 h 9505"/>
                <a:gd name="connsiteX32" fmla="*/ 838 w 10000"/>
                <a:gd name="connsiteY32" fmla="*/ 5455 h 9505"/>
                <a:gd name="connsiteX33" fmla="*/ 696 w 10000"/>
                <a:gd name="connsiteY33" fmla="*/ 4471 h 9505"/>
                <a:gd name="connsiteX34" fmla="*/ 543 w 10000"/>
                <a:gd name="connsiteY34" fmla="*/ 3858 h 9505"/>
                <a:gd name="connsiteX35" fmla="*/ 521 w 10000"/>
                <a:gd name="connsiteY35" fmla="*/ 3389 h 9505"/>
                <a:gd name="connsiteX36" fmla="*/ 0 w 10000"/>
                <a:gd name="connsiteY36" fmla="*/ 2563 h 9505"/>
                <a:gd name="connsiteX37" fmla="*/ 477 w 10000"/>
                <a:gd name="connsiteY37" fmla="*/ 1977 h 9505"/>
                <a:gd name="connsiteX38" fmla="*/ 477 w 10000"/>
                <a:gd name="connsiteY38" fmla="*/ 1713 h 9505"/>
                <a:gd name="connsiteX39" fmla="*/ 477 w 10000"/>
                <a:gd name="connsiteY39" fmla="*/ 915 h 9505"/>
                <a:gd name="connsiteX40" fmla="*/ 715 w 10000"/>
                <a:gd name="connsiteY40" fmla="*/ 127 h 9505"/>
                <a:gd name="connsiteX41" fmla="*/ 4777 w 10000"/>
                <a:gd name="connsiteY41" fmla="*/ 162 h 9505"/>
                <a:gd name="connsiteX42" fmla="*/ 8448 w 10000"/>
                <a:gd name="connsiteY42" fmla="*/ 0 h 9505"/>
                <a:gd name="connsiteX0" fmla="*/ 8448 w 10000"/>
                <a:gd name="connsiteY0" fmla="*/ 0 h 10000"/>
                <a:gd name="connsiteX1" fmla="*/ 8570 w 10000"/>
                <a:gd name="connsiteY1" fmla="*/ 395 h 10000"/>
                <a:gd name="connsiteX2" fmla="*/ 8682 w 10000"/>
                <a:gd name="connsiteY2" fmla="*/ 963 h 10000"/>
                <a:gd name="connsiteX3" fmla="*/ 8631 w 10000"/>
                <a:gd name="connsiteY3" fmla="*/ 1285 h 10000"/>
                <a:gd name="connsiteX4" fmla="*/ 8426 w 10000"/>
                <a:gd name="connsiteY4" fmla="*/ 2023 h 10000"/>
                <a:gd name="connsiteX5" fmla="*/ 8537 w 10000"/>
                <a:gd name="connsiteY5" fmla="*/ 2303 h 10000"/>
                <a:gd name="connsiteX6" fmla="*/ 8572 w 10000"/>
                <a:gd name="connsiteY6" fmla="*/ 2641 h 10000"/>
                <a:gd name="connsiteX7" fmla="*/ 8976 w 10000"/>
                <a:gd name="connsiteY7" fmla="*/ 3197 h 10000"/>
                <a:gd name="connsiteX8" fmla="*/ 9458 w 10000"/>
                <a:gd name="connsiteY8" fmla="*/ 3546 h 10000"/>
                <a:gd name="connsiteX9" fmla="*/ 9561 w 10000"/>
                <a:gd name="connsiteY9" fmla="*/ 4203 h 10000"/>
                <a:gd name="connsiteX10" fmla="*/ 9743 w 10000"/>
                <a:gd name="connsiteY10" fmla="*/ 4592 h 10000"/>
                <a:gd name="connsiteX11" fmla="*/ 9890 w 10000"/>
                <a:gd name="connsiteY11" fmla="*/ 4873 h 10000"/>
                <a:gd name="connsiteX12" fmla="*/ 10000 w 10000"/>
                <a:gd name="connsiteY12" fmla="*/ 5710 h 10000"/>
                <a:gd name="connsiteX13" fmla="*/ 9781 w 10000"/>
                <a:gd name="connsiteY13" fmla="*/ 6210 h 10000"/>
                <a:gd name="connsiteX14" fmla="*/ 9670 w 10000"/>
                <a:gd name="connsiteY14" fmla="*/ 6491 h 10000"/>
                <a:gd name="connsiteX15" fmla="*/ 9670 w 10000"/>
                <a:gd name="connsiteY15" fmla="*/ 6993 h 10000"/>
                <a:gd name="connsiteX16" fmla="*/ 9354 w 10000"/>
                <a:gd name="connsiteY16" fmla="*/ 7377 h 10000"/>
                <a:gd name="connsiteX17" fmla="*/ 8902 w 10000"/>
                <a:gd name="connsiteY17" fmla="*/ 7216 h 10000"/>
                <a:gd name="connsiteX18" fmla="*/ 8667 w 10000"/>
                <a:gd name="connsiteY18" fmla="*/ 7255 h 10000"/>
                <a:gd name="connsiteX19" fmla="*/ 8813 w 10000"/>
                <a:gd name="connsiteY19" fmla="*/ 8321 h 10000"/>
                <a:gd name="connsiteX20" fmla="*/ 8218 w 10000"/>
                <a:gd name="connsiteY20" fmla="*/ 9441 h 10000"/>
                <a:gd name="connsiteX21" fmla="*/ 7965 w 10000"/>
                <a:gd name="connsiteY21" fmla="*/ 9894 h 10000"/>
                <a:gd name="connsiteX22" fmla="*/ 7496 w 10000"/>
                <a:gd name="connsiteY22" fmla="*/ 10000 h 10000"/>
                <a:gd name="connsiteX23" fmla="*/ 3102 w 10000"/>
                <a:gd name="connsiteY23" fmla="*/ 9906 h 10000"/>
                <a:gd name="connsiteX24" fmla="*/ 1223 w 10000"/>
                <a:gd name="connsiteY24" fmla="*/ 9801 h 10000"/>
                <a:gd name="connsiteX25" fmla="*/ 1120 w 10000"/>
                <a:gd name="connsiteY25" fmla="*/ 9386 h 10000"/>
                <a:gd name="connsiteX26" fmla="*/ 1145 w 10000"/>
                <a:gd name="connsiteY26" fmla="*/ 8878 h 10000"/>
                <a:gd name="connsiteX27" fmla="*/ 1167 w 10000"/>
                <a:gd name="connsiteY27" fmla="*/ 8481 h 10000"/>
                <a:gd name="connsiteX28" fmla="*/ 1246 w 10000"/>
                <a:gd name="connsiteY28" fmla="*/ 7996 h 10000"/>
                <a:gd name="connsiteX29" fmla="*/ 1173 w 10000"/>
                <a:gd name="connsiteY29" fmla="*/ 7552 h 10000"/>
                <a:gd name="connsiteX30" fmla="*/ 1051 w 10000"/>
                <a:gd name="connsiteY30" fmla="*/ 7110 h 10000"/>
                <a:gd name="connsiteX31" fmla="*/ 1062 w 10000"/>
                <a:gd name="connsiteY31" fmla="*/ 6714 h 10000"/>
                <a:gd name="connsiteX32" fmla="*/ 1062 w 10000"/>
                <a:gd name="connsiteY32" fmla="*/ 6604 h 10000"/>
                <a:gd name="connsiteX33" fmla="*/ 838 w 10000"/>
                <a:gd name="connsiteY33" fmla="*/ 5739 h 10000"/>
                <a:gd name="connsiteX34" fmla="*/ 696 w 10000"/>
                <a:gd name="connsiteY34" fmla="*/ 4704 h 10000"/>
                <a:gd name="connsiteX35" fmla="*/ 543 w 10000"/>
                <a:gd name="connsiteY35" fmla="*/ 4059 h 10000"/>
                <a:gd name="connsiteX36" fmla="*/ 521 w 10000"/>
                <a:gd name="connsiteY36" fmla="*/ 3565 h 10000"/>
                <a:gd name="connsiteX37" fmla="*/ 0 w 10000"/>
                <a:gd name="connsiteY37" fmla="*/ 2696 h 10000"/>
                <a:gd name="connsiteX38" fmla="*/ 477 w 10000"/>
                <a:gd name="connsiteY38" fmla="*/ 2080 h 10000"/>
                <a:gd name="connsiteX39" fmla="*/ 477 w 10000"/>
                <a:gd name="connsiteY39" fmla="*/ 1802 h 10000"/>
                <a:gd name="connsiteX40" fmla="*/ 477 w 10000"/>
                <a:gd name="connsiteY40" fmla="*/ 963 h 10000"/>
                <a:gd name="connsiteX41" fmla="*/ 715 w 10000"/>
                <a:gd name="connsiteY41" fmla="*/ 134 h 10000"/>
                <a:gd name="connsiteX42" fmla="*/ 4777 w 10000"/>
                <a:gd name="connsiteY42" fmla="*/ 170 h 10000"/>
                <a:gd name="connsiteX43" fmla="*/ 8448 w 10000"/>
                <a:gd name="connsiteY43" fmla="*/ 0 h 10000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781 w 10179"/>
                <a:gd name="connsiteY13" fmla="*/ 6210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993 h 10614"/>
                <a:gd name="connsiteX15" fmla="*/ 9354 w 10179"/>
                <a:gd name="connsiteY15" fmla="*/ 7377 h 10614"/>
                <a:gd name="connsiteX16" fmla="*/ 8902 w 10179"/>
                <a:gd name="connsiteY16" fmla="*/ 7216 h 10614"/>
                <a:gd name="connsiteX17" fmla="*/ 8667 w 10179"/>
                <a:gd name="connsiteY17" fmla="*/ 7255 h 10614"/>
                <a:gd name="connsiteX18" fmla="*/ 8813 w 10179"/>
                <a:gd name="connsiteY18" fmla="*/ 8321 h 10614"/>
                <a:gd name="connsiteX19" fmla="*/ 8218 w 10179"/>
                <a:gd name="connsiteY19" fmla="*/ 9441 h 10614"/>
                <a:gd name="connsiteX20" fmla="*/ 8143 w 10179"/>
                <a:gd name="connsiteY20" fmla="*/ 10595 h 10614"/>
                <a:gd name="connsiteX21" fmla="*/ 7496 w 10179"/>
                <a:gd name="connsiteY21" fmla="*/ 10000 h 10614"/>
                <a:gd name="connsiteX22" fmla="*/ 3102 w 10179"/>
                <a:gd name="connsiteY22" fmla="*/ 9906 h 10614"/>
                <a:gd name="connsiteX23" fmla="*/ 1223 w 10179"/>
                <a:gd name="connsiteY23" fmla="*/ 9801 h 10614"/>
                <a:gd name="connsiteX24" fmla="*/ 1120 w 10179"/>
                <a:gd name="connsiteY24" fmla="*/ 9386 h 10614"/>
                <a:gd name="connsiteX25" fmla="*/ 1145 w 10179"/>
                <a:gd name="connsiteY25" fmla="*/ 8878 h 10614"/>
                <a:gd name="connsiteX26" fmla="*/ 1167 w 10179"/>
                <a:gd name="connsiteY26" fmla="*/ 8481 h 10614"/>
                <a:gd name="connsiteX27" fmla="*/ 1246 w 10179"/>
                <a:gd name="connsiteY27" fmla="*/ 7996 h 10614"/>
                <a:gd name="connsiteX28" fmla="*/ 1173 w 10179"/>
                <a:gd name="connsiteY28" fmla="*/ 7552 h 10614"/>
                <a:gd name="connsiteX29" fmla="*/ 1051 w 10179"/>
                <a:gd name="connsiteY29" fmla="*/ 7110 h 10614"/>
                <a:gd name="connsiteX30" fmla="*/ 1062 w 10179"/>
                <a:gd name="connsiteY30" fmla="*/ 6714 h 10614"/>
                <a:gd name="connsiteX31" fmla="*/ 1062 w 10179"/>
                <a:gd name="connsiteY31" fmla="*/ 6604 h 10614"/>
                <a:gd name="connsiteX32" fmla="*/ 838 w 10179"/>
                <a:gd name="connsiteY32" fmla="*/ 5739 h 10614"/>
                <a:gd name="connsiteX33" fmla="*/ 696 w 10179"/>
                <a:gd name="connsiteY33" fmla="*/ 4704 h 10614"/>
                <a:gd name="connsiteX34" fmla="*/ 543 w 10179"/>
                <a:gd name="connsiteY34" fmla="*/ 4059 h 10614"/>
                <a:gd name="connsiteX35" fmla="*/ 521 w 10179"/>
                <a:gd name="connsiteY35" fmla="*/ 3565 h 10614"/>
                <a:gd name="connsiteX36" fmla="*/ 0 w 10179"/>
                <a:gd name="connsiteY36" fmla="*/ 2696 h 10614"/>
                <a:gd name="connsiteX37" fmla="*/ 477 w 10179"/>
                <a:gd name="connsiteY37" fmla="*/ 2080 h 10614"/>
                <a:gd name="connsiteX38" fmla="*/ 477 w 10179"/>
                <a:gd name="connsiteY38" fmla="*/ 1802 h 10614"/>
                <a:gd name="connsiteX39" fmla="*/ 477 w 10179"/>
                <a:gd name="connsiteY39" fmla="*/ 963 h 10614"/>
                <a:gd name="connsiteX40" fmla="*/ 715 w 10179"/>
                <a:gd name="connsiteY40" fmla="*/ 134 h 10614"/>
                <a:gd name="connsiteX41" fmla="*/ 4777 w 10179"/>
                <a:gd name="connsiteY41" fmla="*/ 170 h 10614"/>
                <a:gd name="connsiteX42" fmla="*/ 8448 w 10179"/>
                <a:gd name="connsiteY42" fmla="*/ 0 h 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79" h="10614">
                  <a:moveTo>
                    <a:pt x="8448" y="0"/>
                  </a:moveTo>
                  <a:cubicBezTo>
                    <a:pt x="8416" y="173"/>
                    <a:pt x="8602" y="222"/>
                    <a:pt x="8570" y="395"/>
                  </a:cubicBezTo>
                  <a:cubicBezTo>
                    <a:pt x="8607" y="584"/>
                    <a:pt x="8645" y="773"/>
                    <a:pt x="8682" y="963"/>
                  </a:cubicBezTo>
                  <a:cubicBezTo>
                    <a:pt x="8665" y="1069"/>
                    <a:pt x="8648" y="1178"/>
                    <a:pt x="8631" y="1285"/>
                  </a:cubicBezTo>
                  <a:cubicBezTo>
                    <a:pt x="8563" y="1531"/>
                    <a:pt x="8494" y="1778"/>
                    <a:pt x="8426" y="2023"/>
                  </a:cubicBezTo>
                  <a:lnTo>
                    <a:pt x="8537" y="2303"/>
                  </a:lnTo>
                  <a:cubicBezTo>
                    <a:pt x="8549" y="2415"/>
                    <a:pt x="8560" y="2527"/>
                    <a:pt x="8572" y="2641"/>
                  </a:cubicBezTo>
                  <a:lnTo>
                    <a:pt x="8976" y="3197"/>
                  </a:lnTo>
                  <a:lnTo>
                    <a:pt x="9458" y="3546"/>
                  </a:lnTo>
                  <a:cubicBezTo>
                    <a:pt x="9492" y="3764"/>
                    <a:pt x="9527" y="3984"/>
                    <a:pt x="9561" y="4203"/>
                  </a:cubicBezTo>
                  <a:cubicBezTo>
                    <a:pt x="9622" y="4332"/>
                    <a:pt x="9682" y="4463"/>
                    <a:pt x="9743" y="4592"/>
                  </a:cubicBezTo>
                  <a:lnTo>
                    <a:pt x="9890" y="4873"/>
                  </a:lnTo>
                  <a:cubicBezTo>
                    <a:pt x="9927" y="5151"/>
                    <a:pt x="10142" y="5467"/>
                    <a:pt x="10179" y="5747"/>
                  </a:cubicBezTo>
                  <a:lnTo>
                    <a:pt x="9924" y="6364"/>
                  </a:lnTo>
                  <a:lnTo>
                    <a:pt x="9670" y="6993"/>
                  </a:lnTo>
                  <a:cubicBezTo>
                    <a:pt x="9670" y="6993"/>
                    <a:pt x="9499" y="7211"/>
                    <a:pt x="9354" y="7377"/>
                  </a:cubicBezTo>
                  <a:cubicBezTo>
                    <a:pt x="9206" y="7544"/>
                    <a:pt x="9017" y="7236"/>
                    <a:pt x="8902" y="7216"/>
                  </a:cubicBezTo>
                  <a:cubicBezTo>
                    <a:pt x="8788" y="7196"/>
                    <a:pt x="8682" y="7071"/>
                    <a:pt x="8667" y="7255"/>
                  </a:cubicBezTo>
                  <a:cubicBezTo>
                    <a:pt x="8652" y="7439"/>
                    <a:pt x="8888" y="7957"/>
                    <a:pt x="8813" y="8321"/>
                  </a:cubicBezTo>
                  <a:cubicBezTo>
                    <a:pt x="8738" y="8685"/>
                    <a:pt x="8359" y="9179"/>
                    <a:pt x="8218" y="9441"/>
                  </a:cubicBezTo>
                  <a:cubicBezTo>
                    <a:pt x="8077" y="9703"/>
                    <a:pt x="8263" y="10502"/>
                    <a:pt x="8143" y="10595"/>
                  </a:cubicBezTo>
                  <a:cubicBezTo>
                    <a:pt x="8023" y="10688"/>
                    <a:pt x="8324" y="10436"/>
                    <a:pt x="7496" y="10000"/>
                  </a:cubicBezTo>
                  <a:cubicBezTo>
                    <a:pt x="6303" y="9962"/>
                    <a:pt x="4567" y="9937"/>
                    <a:pt x="3102" y="9906"/>
                  </a:cubicBezTo>
                  <a:cubicBezTo>
                    <a:pt x="2057" y="9874"/>
                    <a:pt x="1553" y="9888"/>
                    <a:pt x="1223" y="9801"/>
                  </a:cubicBezTo>
                  <a:cubicBezTo>
                    <a:pt x="1189" y="9662"/>
                    <a:pt x="1154" y="9523"/>
                    <a:pt x="1120" y="9386"/>
                  </a:cubicBezTo>
                  <a:cubicBezTo>
                    <a:pt x="1133" y="9273"/>
                    <a:pt x="1132" y="8991"/>
                    <a:pt x="1145" y="8878"/>
                  </a:cubicBezTo>
                  <a:cubicBezTo>
                    <a:pt x="1120" y="8711"/>
                    <a:pt x="1192" y="8649"/>
                    <a:pt x="1167" y="8481"/>
                  </a:cubicBezTo>
                  <a:cubicBezTo>
                    <a:pt x="1118" y="8275"/>
                    <a:pt x="1295" y="8203"/>
                    <a:pt x="1246" y="7996"/>
                  </a:cubicBezTo>
                  <a:cubicBezTo>
                    <a:pt x="1222" y="7849"/>
                    <a:pt x="1197" y="7699"/>
                    <a:pt x="1173" y="7552"/>
                  </a:cubicBezTo>
                  <a:cubicBezTo>
                    <a:pt x="1173" y="7552"/>
                    <a:pt x="1197" y="7277"/>
                    <a:pt x="1051" y="7110"/>
                  </a:cubicBezTo>
                  <a:cubicBezTo>
                    <a:pt x="906" y="6943"/>
                    <a:pt x="1062" y="6714"/>
                    <a:pt x="1062" y="6714"/>
                  </a:cubicBezTo>
                  <a:lnTo>
                    <a:pt x="1062" y="6604"/>
                  </a:lnTo>
                  <a:cubicBezTo>
                    <a:pt x="1044" y="6418"/>
                    <a:pt x="899" y="6056"/>
                    <a:pt x="838" y="5739"/>
                  </a:cubicBezTo>
                  <a:cubicBezTo>
                    <a:pt x="691" y="5349"/>
                    <a:pt x="771" y="4984"/>
                    <a:pt x="696" y="4704"/>
                  </a:cubicBezTo>
                  <a:cubicBezTo>
                    <a:pt x="623" y="4426"/>
                    <a:pt x="543" y="4059"/>
                    <a:pt x="543" y="4059"/>
                  </a:cubicBezTo>
                  <a:cubicBezTo>
                    <a:pt x="536" y="3895"/>
                    <a:pt x="528" y="3730"/>
                    <a:pt x="521" y="3565"/>
                  </a:cubicBezTo>
                  <a:lnTo>
                    <a:pt x="0" y="2696"/>
                  </a:lnTo>
                  <a:lnTo>
                    <a:pt x="477" y="2080"/>
                  </a:lnTo>
                  <a:lnTo>
                    <a:pt x="477" y="1802"/>
                  </a:lnTo>
                  <a:lnTo>
                    <a:pt x="477" y="963"/>
                  </a:lnTo>
                  <a:cubicBezTo>
                    <a:pt x="495" y="804"/>
                    <a:pt x="697" y="294"/>
                    <a:pt x="715" y="134"/>
                  </a:cubicBezTo>
                  <a:cubicBezTo>
                    <a:pt x="752" y="-33"/>
                    <a:pt x="4740" y="338"/>
                    <a:pt x="4777" y="170"/>
                  </a:cubicBezTo>
                  <a:lnTo>
                    <a:pt x="8448" y="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32569" y="1408392"/>
              <a:ext cx="866632" cy="1376604"/>
            </a:xfrm>
            <a:custGeom>
              <a:avLst/>
              <a:gdLst>
                <a:gd name="connsiteX0" fmla="*/ 238328 w 890081"/>
                <a:gd name="connsiteY0" fmla="*/ 0 h 1449421"/>
                <a:gd name="connsiteX1" fmla="*/ 141052 w 890081"/>
                <a:gd name="connsiteY1" fmla="*/ 549613 h 1449421"/>
                <a:gd name="connsiteX2" fmla="*/ 160507 w 890081"/>
                <a:gd name="connsiteY2" fmla="*/ 569068 h 1449421"/>
                <a:gd name="connsiteX3" fmla="*/ 175098 w 890081"/>
                <a:gd name="connsiteY3" fmla="*/ 593387 h 1449421"/>
                <a:gd name="connsiteX4" fmla="*/ 175098 w 890081"/>
                <a:gd name="connsiteY4" fmla="*/ 671208 h 1449421"/>
                <a:gd name="connsiteX5" fmla="*/ 126460 w 890081"/>
                <a:gd name="connsiteY5" fmla="*/ 700391 h 1449421"/>
                <a:gd name="connsiteX6" fmla="*/ 107005 w 890081"/>
                <a:gd name="connsiteY6" fmla="*/ 792804 h 1449421"/>
                <a:gd name="connsiteX7" fmla="*/ 58366 w 890081"/>
                <a:gd name="connsiteY7" fmla="*/ 817123 h 1449421"/>
                <a:gd name="connsiteX8" fmla="*/ 53503 w 890081"/>
                <a:gd name="connsiteY8" fmla="*/ 880353 h 1449421"/>
                <a:gd name="connsiteX9" fmla="*/ 58366 w 890081"/>
                <a:gd name="connsiteY9" fmla="*/ 899808 h 1449421"/>
                <a:gd name="connsiteX10" fmla="*/ 72958 w 890081"/>
                <a:gd name="connsiteY10" fmla="*/ 894944 h 1449421"/>
                <a:gd name="connsiteX11" fmla="*/ 82686 w 890081"/>
                <a:gd name="connsiteY11" fmla="*/ 919264 h 1449421"/>
                <a:gd name="connsiteX12" fmla="*/ 43775 w 890081"/>
                <a:gd name="connsiteY12" fmla="*/ 997085 h 1449421"/>
                <a:gd name="connsiteX13" fmla="*/ 0 w 890081"/>
                <a:gd name="connsiteY13" fmla="*/ 1293779 h 1449421"/>
                <a:gd name="connsiteX14" fmla="*/ 846307 w 890081"/>
                <a:gd name="connsiteY14" fmla="*/ 1449421 h 1449421"/>
                <a:gd name="connsiteX15" fmla="*/ 890081 w 890081"/>
                <a:gd name="connsiteY15" fmla="*/ 967902 h 1449421"/>
                <a:gd name="connsiteX16" fmla="*/ 851171 w 890081"/>
                <a:gd name="connsiteY16" fmla="*/ 933855 h 1449421"/>
                <a:gd name="connsiteX17" fmla="*/ 821988 w 890081"/>
                <a:gd name="connsiteY17" fmla="*/ 963038 h 1449421"/>
                <a:gd name="connsiteX18" fmla="*/ 783077 w 890081"/>
                <a:gd name="connsiteY18" fmla="*/ 972766 h 1449421"/>
                <a:gd name="connsiteX19" fmla="*/ 749030 w 890081"/>
                <a:gd name="connsiteY19" fmla="*/ 953310 h 1449421"/>
                <a:gd name="connsiteX20" fmla="*/ 666345 w 890081"/>
                <a:gd name="connsiteY20" fmla="*/ 967902 h 1449421"/>
                <a:gd name="connsiteX21" fmla="*/ 607979 w 890081"/>
                <a:gd name="connsiteY21" fmla="*/ 914400 h 1449421"/>
                <a:gd name="connsiteX22" fmla="*/ 583660 w 890081"/>
                <a:gd name="connsiteY22" fmla="*/ 890081 h 1449421"/>
                <a:gd name="connsiteX23" fmla="*/ 588524 w 890081"/>
                <a:gd name="connsiteY23" fmla="*/ 841442 h 1449421"/>
                <a:gd name="connsiteX24" fmla="*/ 564205 w 890081"/>
                <a:gd name="connsiteY24" fmla="*/ 792804 h 1449421"/>
                <a:gd name="connsiteX25" fmla="*/ 564205 w 890081"/>
                <a:gd name="connsiteY25" fmla="*/ 763621 h 1449421"/>
                <a:gd name="connsiteX26" fmla="*/ 544749 w 890081"/>
                <a:gd name="connsiteY26" fmla="*/ 700391 h 1449421"/>
                <a:gd name="connsiteX27" fmla="*/ 466928 w 890081"/>
                <a:gd name="connsiteY27" fmla="*/ 705255 h 1449421"/>
                <a:gd name="connsiteX28" fmla="*/ 462064 w 890081"/>
                <a:gd name="connsiteY28" fmla="*/ 661481 h 1449421"/>
                <a:gd name="connsiteX29" fmla="*/ 491247 w 890081"/>
                <a:gd name="connsiteY29" fmla="*/ 646889 h 1449421"/>
                <a:gd name="connsiteX30" fmla="*/ 481520 w 890081"/>
                <a:gd name="connsiteY30" fmla="*/ 588523 h 1449421"/>
                <a:gd name="connsiteX31" fmla="*/ 505839 w 890081"/>
                <a:gd name="connsiteY31" fmla="*/ 510702 h 1449421"/>
                <a:gd name="connsiteX32" fmla="*/ 428018 w 890081"/>
                <a:gd name="connsiteY32" fmla="*/ 432881 h 1449421"/>
                <a:gd name="connsiteX33" fmla="*/ 384243 w 890081"/>
                <a:gd name="connsiteY33" fmla="*/ 364787 h 1449421"/>
                <a:gd name="connsiteX34" fmla="*/ 355060 w 890081"/>
                <a:gd name="connsiteY34" fmla="*/ 325876 h 1449421"/>
                <a:gd name="connsiteX35" fmla="*/ 355060 w 890081"/>
                <a:gd name="connsiteY35" fmla="*/ 218872 h 1449421"/>
                <a:gd name="connsiteX36" fmla="*/ 350196 w 890081"/>
                <a:gd name="connsiteY36" fmla="*/ 179961 h 1449421"/>
                <a:gd name="connsiteX37" fmla="*/ 369652 w 890081"/>
                <a:gd name="connsiteY37" fmla="*/ 102140 h 1449421"/>
                <a:gd name="connsiteX38" fmla="*/ 364788 w 890081"/>
                <a:gd name="connsiteY38" fmla="*/ 34047 h 1449421"/>
                <a:gd name="connsiteX39" fmla="*/ 238328 w 890081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51171 w 915754"/>
                <a:gd name="connsiteY16" fmla="*/ 933855 h 1449421"/>
                <a:gd name="connsiteX17" fmla="*/ 821988 w 915754"/>
                <a:gd name="connsiteY17" fmla="*/ 963038 h 1449421"/>
                <a:gd name="connsiteX18" fmla="*/ 783077 w 915754"/>
                <a:gd name="connsiteY18" fmla="*/ 972766 h 1449421"/>
                <a:gd name="connsiteX19" fmla="*/ 749030 w 915754"/>
                <a:gd name="connsiteY19" fmla="*/ 953310 h 1449421"/>
                <a:gd name="connsiteX20" fmla="*/ 666345 w 915754"/>
                <a:gd name="connsiteY20" fmla="*/ 967902 h 1449421"/>
                <a:gd name="connsiteX21" fmla="*/ 607979 w 915754"/>
                <a:gd name="connsiteY21" fmla="*/ 914400 h 1449421"/>
                <a:gd name="connsiteX22" fmla="*/ 583660 w 915754"/>
                <a:gd name="connsiteY22" fmla="*/ 890081 h 1449421"/>
                <a:gd name="connsiteX23" fmla="*/ 588524 w 915754"/>
                <a:gd name="connsiteY23" fmla="*/ 841442 h 1449421"/>
                <a:gd name="connsiteX24" fmla="*/ 564205 w 915754"/>
                <a:gd name="connsiteY24" fmla="*/ 792804 h 1449421"/>
                <a:gd name="connsiteX25" fmla="*/ 564205 w 915754"/>
                <a:gd name="connsiteY25" fmla="*/ 763621 h 1449421"/>
                <a:gd name="connsiteX26" fmla="*/ 544749 w 915754"/>
                <a:gd name="connsiteY26" fmla="*/ 700391 h 1449421"/>
                <a:gd name="connsiteX27" fmla="*/ 466928 w 915754"/>
                <a:gd name="connsiteY27" fmla="*/ 705255 h 1449421"/>
                <a:gd name="connsiteX28" fmla="*/ 462064 w 915754"/>
                <a:gd name="connsiteY28" fmla="*/ 661481 h 1449421"/>
                <a:gd name="connsiteX29" fmla="*/ 491247 w 915754"/>
                <a:gd name="connsiteY29" fmla="*/ 646889 h 1449421"/>
                <a:gd name="connsiteX30" fmla="*/ 481520 w 915754"/>
                <a:gd name="connsiteY30" fmla="*/ 588523 h 1449421"/>
                <a:gd name="connsiteX31" fmla="*/ 505839 w 915754"/>
                <a:gd name="connsiteY31" fmla="*/ 510702 h 1449421"/>
                <a:gd name="connsiteX32" fmla="*/ 428018 w 915754"/>
                <a:gd name="connsiteY32" fmla="*/ 432881 h 1449421"/>
                <a:gd name="connsiteX33" fmla="*/ 384243 w 915754"/>
                <a:gd name="connsiteY33" fmla="*/ 364787 h 1449421"/>
                <a:gd name="connsiteX34" fmla="*/ 355060 w 915754"/>
                <a:gd name="connsiteY34" fmla="*/ 325876 h 1449421"/>
                <a:gd name="connsiteX35" fmla="*/ 355060 w 915754"/>
                <a:gd name="connsiteY35" fmla="*/ 218872 h 1449421"/>
                <a:gd name="connsiteX36" fmla="*/ 350196 w 915754"/>
                <a:gd name="connsiteY36" fmla="*/ 179961 h 1449421"/>
                <a:gd name="connsiteX37" fmla="*/ 369652 w 915754"/>
                <a:gd name="connsiteY37" fmla="*/ 102140 h 1449421"/>
                <a:gd name="connsiteX38" fmla="*/ 364788 w 915754"/>
                <a:gd name="connsiteY38" fmla="*/ 34047 h 1449421"/>
                <a:gd name="connsiteX39" fmla="*/ 238328 w 915754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75802 w 915754"/>
                <a:gd name="connsiteY16" fmla="*/ 924740 h 1449421"/>
                <a:gd name="connsiteX17" fmla="*/ 851171 w 915754"/>
                <a:gd name="connsiteY17" fmla="*/ 933855 h 1449421"/>
                <a:gd name="connsiteX18" fmla="*/ 821988 w 915754"/>
                <a:gd name="connsiteY18" fmla="*/ 963038 h 1449421"/>
                <a:gd name="connsiteX19" fmla="*/ 783077 w 915754"/>
                <a:gd name="connsiteY19" fmla="*/ 972766 h 1449421"/>
                <a:gd name="connsiteX20" fmla="*/ 749030 w 915754"/>
                <a:gd name="connsiteY20" fmla="*/ 953310 h 1449421"/>
                <a:gd name="connsiteX21" fmla="*/ 666345 w 915754"/>
                <a:gd name="connsiteY21" fmla="*/ 967902 h 1449421"/>
                <a:gd name="connsiteX22" fmla="*/ 607979 w 915754"/>
                <a:gd name="connsiteY22" fmla="*/ 914400 h 1449421"/>
                <a:gd name="connsiteX23" fmla="*/ 583660 w 915754"/>
                <a:gd name="connsiteY23" fmla="*/ 890081 h 1449421"/>
                <a:gd name="connsiteX24" fmla="*/ 588524 w 915754"/>
                <a:gd name="connsiteY24" fmla="*/ 841442 h 1449421"/>
                <a:gd name="connsiteX25" fmla="*/ 564205 w 915754"/>
                <a:gd name="connsiteY25" fmla="*/ 792804 h 1449421"/>
                <a:gd name="connsiteX26" fmla="*/ 564205 w 915754"/>
                <a:gd name="connsiteY26" fmla="*/ 763621 h 1449421"/>
                <a:gd name="connsiteX27" fmla="*/ 544749 w 915754"/>
                <a:gd name="connsiteY27" fmla="*/ 700391 h 1449421"/>
                <a:gd name="connsiteX28" fmla="*/ 466928 w 915754"/>
                <a:gd name="connsiteY28" fmla="*/ 705255 h 1449421"/>
                <a:gd name="connsiteX29" fmla="*/ 462064 w 915754"/>
                <a:gd name="connsiteY29" fmla="*/ 661481 h 1449421"/>
                <a:gd name="connsiteX30" fmla="*/ 491247 w 915754"/>
                <a:gd name="connsiteY30" fmla="*/ 646889 h 1449421"/>
                <a:gd name="connsiteX31" fmla="*/ 481520 w 915754"/>
                <a:gd name="connsiteY31" fmla="*/ 588523 h 1449421"/>
                <a:gd name="connsiteX32" fmla="*/ 505839 w 915754"/>
                <a:gd name="connsiteY32" fmla="*/ 510702 h 1449421"/>
                <a:gd name="connsiteX33" fmla="*/ 428018 w 915754"/>
                <a:gd name="connsiteY33" fmla="*/ 432881 h 1449421"/>
                <a:gd name="connsiteX34" fmla="*/ 384243 w 915754"/>
                <a:gd name="connsiteY34" fmla="*/ 364787 h 1449421"/>
                <a:gd name="connsiteX35" fmla="*/ 355060 w 915754"/>
                <a:gd name="connsiteY35" fmla="*/ 325876 h 1449421"/>
                <a:gd name="connsiteX36" fmla="*/ 355060 w 915754"/>
                <a:gd name="connsiteY36" fmla="*/ 218872 h 1449421"/>
                <a:gd name="connsiteX37" fmla="*/ 350196 w 915754"/>
                <a:gd name="connsiteY37" fmla="*/ 179961 h 1449421"/>
                <a:gd name="connsiteX38" fmla="*/ 369652 w 915754"/>
                <a:gd name="connsiteY38" fmla="*/ 102140 h 1449421"/>
                <a:gd name="connsiteX39" fmla="*/ 364788 w 915754"/>
                <a:gd name="connsiteY39" fmla="*/ 34047 h 1449421"/>
                <a:gd name="connsiteX40" fmla="*/ 238328 w 915754"/>
                <a:gd name="connsiteY40" fmla="*/ 0 h 1449421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64788 w 915754"/>
                <a:gd name="connsiteY39" fmla="*/ 34047 h 1458979"/>
                <a:gd name="connsiteX40" fmla="*/ 238328 w 915754"/>
                <a:gd name="connsiteY40" fmla="*/ 0 h 1458979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88379 w 915754"/>
                <a:gd name="connsiteY39" fmla="*/ 29286 h 1458979"/>
                <a:gd name="connsiteX40" fmla="*/ 238328 w 915754"/>
                <a:gd name="connsiteY40" fmla="*/ 0 h 14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5754" h="1458979">
                  <a:moveTo>
                    <a:pt x="238328" y="0"/>
                  </a:moveTo>
                  <a:lnTo>
                    <a:pt x="141052" y="549613"/>
                  </a:lnTo>
                  <a:lnTo>
                    <a:pt x="160507" y="569068"/>
                  </a:lnTo>
                  <a:lnTo>
                    <a:pt x="175098" y="593387"/>
                  </a:lnTo>
                  <a:lnTo>
                    <a:pt x="175098" y="671208"/>
                  </a:lnTo>
                  <a:lnTo>
                    <a:pt x="126460" y="700391"/>
                  </a:lnTo>
                  <a:lnTo>
                    <a:pt x="107005" y="792804"/>
                  </a:lnTo>
                  <a:lnTo>
                    <a:pt x="58366" y="817123"/>
                  </a:lnTo>
                  <a:lnTo>
                    <a:pt x="53503" y="880353"/>
                  </a:lnTo>
                  <a:lnTo>
                    <a:pt x="58366" y="899808"/>
                  </a:lnTo>
                  <a:lnTo>
                    <a:pt x="72958" y="894944"/>
                  </a:lnTo>
                  <a:lnTo>
                    <a:pt x="82686" y="919264"/>
                  </a:lnTo>
                  <a:lnTo>
                    <a:pt x="43775" y="997085"/>
                  </a:lnTo>
                  <a:lnTo>
                    <a:pt x="0" y="1293779"/>
                  </a:lnTo>
                  <a:lnTo>
                    <a:pt x="852966" y="1458979"/>
                  </a:lnTo>
                  <a:lnTo>
                    <a:pt x="915754" y="970305"/>
                  </a:lnTo>
                  <a:cubicBezTo>
                    <a:pt x="897677" y="959085"/>
                    <a:pt x="893879" y="935960"/>
                    <a:pt x="875802" y="924740"/>
                  </a:cubicBezTo>
                  <a:lnTo>
                    <a:pt x="851171" y="933855"/>
                  </a:lnTo>
                  <a:lnTo>
                    <a:pt x="821988" y="963038"/>
                  </a:lnTo>
                  <a:lnTo>
                    <a:pt x="783077" y="972766"/>
                  </a:lnTo>
                  <a:lnTo>
                    <a:pt x="749030" y="953310"/>
                  </a:lnTo>
                  <a:lnTo>
                    <a:pt x="666345" y="967902"/>
                  </a:lnTo>
                  <a:lnTo>
                    <a:pt x="607979" y="914400"/>
                  </a:lnTo>
                  <a:lnTo>
                    <a:pt x="583660" y="890081"/>
                  </a:lnTo>
                  <a:lnTo>
                    <a:pt x="588524" y="841442"/>
                  </a:lnTo>
                  <a:lnTo>
                    <a:pt x="564205" y="792804"/>
                  </a:lnTo>
                  <a:lnTo>
                    <a:pt x="564205" y="763621"/>
                  </a:lnTo>
                  <a:lnTo>
                    <a:pt x="544749" y="700391"/>
                  </a:lnTo>
                  <a:lnTo>
                    <a:pt x="466928" y="705255"/>
                  </a:lnTo>
                  <a:lnTo>
                    <a:pt x="462064" y="661481"/>
                  </a:lnTo>
                  <a:lnTo>
                    <a:pt x="491247" y="646889"/>
                  </a:lnTo>
                  <a:lnTo>
                    <a:pt x="481520" y="588523"/>
                  </a:lnTo>
                  <a:lnTo>
                    <a:pt x="505839" y="510702"/>
                  </a:lnTo>
                  <a:lnTo>
                    <a:pt x="428018" y="432881"/>
                  </a:lnTo>
                  <a:lnTo>
                    <a:pt x="384243" y="364787"/>
                  </a:lnTo>
                  <a:lnTo>
                    <a:pt x="355060" y="325876"/>
                  </a:lnTo>
                  <a:lnTo>
                    <a:pt x="355060" y="218872"/>
                  </a:lnTo>
                  <a:lnTo>
                    <a:pt x="350196" y="179961"/>
                  </a:lnTo>
                  <a:lnTo>
                    <a:pt x="369652" y="102140"/>
                  </a:lnTo>
                  <a:lnTo>
                    <a:pt x="388379" y="29286"/>
                  </a:lnTo>
                  <a:lnTo>
                    <a:pt x="238328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10124" y="1237628"/>
              <a:ext cx="952245" cy="707026"/>
            </a:xfrm>
            <a:custGeom>
              <a:avLst/>
              <a:gdLst>
                <a:gd name="connsiteX0" fmla="*/ 992221 w 992221"/>
                <a:gd name="connsiteY0" fmla="*/ 184826 h 749030"/>
                <a:gd name="connsiteX1" fmla="*/ 262647 w 992221"/>
                <a:gd name="connsiteY1" fmla="*/ 0 h 749030"/>
                <a:gd name="connsiteX2" fmla="*/ 291830 w 992221"/>
                <a:gd name="connsiteY2" fmla="*/ 24319 h 749030"/>
                <a:gd name="connsiteX3" fmla="*/ 325877 w 992221"/>
                <a:gd name="connsiteY3" fmla="*/ 63230 h 749030"/>
                <a:gd name="connsiteX4" fmla="*/ 296694 w 992221"/>
                <a:gd name="connsiteY4" fmla="*/ 102141 h 749030"/>
                <a:gd name="connsiteX5" fmla="*/ 316149 w 992221"/>
                <a:gd name="connsiteY5" fmla="*/ 136187 h 749030"/>
                <a:gd name="connsiteX6" fmla="*/ 296694 w 992221"/>
                <a:gd name="connsiteY6" fmla="*/ 160506 h 749030"/>
                <a:gd name="connsiteX7" fmla="*/ 321013 w 992221"/>
                <a:gd name="connsiteY7" fmla="*/ 189689 h 749030"/>
                <a:gd name="connsiteX8" fmla="*/ 321013 w 992221"/>
                <a:gd name="connsiteY8" fmla="*/ 233464 h 749030"/>
                <a:gd name="connsiteX9" fmla="*/ 282102 w 992221"/>
                <a:gd name="connsiteY9" fmla="*/ 243192 h 749030"/>
                <a:gd name="connsiteX10" fmla="*/ 277239 w 992221"/>
                <a:gd name="connsiteY10" fmla="*/ 291830 h 749030"/>
                <a:gd name="connsiteX11" fmla="*/ 218873 w 992221"/>
                <a:gd name="connsiteY11" fmla="*/ 350196 h 749030"/>
                <a:gd name="connsiteX12" fmla="*/ 189690 w 992221"/>
                <a:gd name="connsiteY12" fmla="*/ 335604 h 749030"/>
                <a:gd name="connsiteX13" fmla="*/ 189690 w 992221"/>
                <a:gd name="connsiteY13" fmla="*/ 335604 h 749030"/>
                <a:gd name="connsiteX14" fmla="*/ 238328 w 992221"/>
                <a:gd name="connsiteY14" fmla="*/ 291830 h 749030"/>
                <a:gd name="connsiteX15" fmla="*/ 248056 w 992221"/>
                <a:gd name="connsiteY15" fmla="*/ 262647 h 749030"/>
                <a:gd name="connsiteX16" fmla="*/ 218873 w 992221"/>
                <a:gd name="connsiteY16" fmla="*/ 233464 h 749030"/>
                <a:gd name="connsiteX17" fmla="*/ 252919 w 992221"/>
                <a:gd name="connsiteY17" fmla="*/ 204281 h 749030"/>
                <a:gd name="connsiteX18" fmla="*/ 238328 w 992221"/>
                <a:gd name="connsiteY18" fmla="*/ 175098 h 749030"/>
                <a:gd name="connsiteX19" fmla="*/ 199417 w 992221"/>
                <a:gd name="connsiteY19" fmla="*/ 145915 h 749030"/>
                <a:gd name="connsiteX20" fmla="*/ 34047 w 992221"/>
                <a:gd name="connsiteY20" fmla="*/ 63230 h 749030"/>
                <a:gd name="connsiteX21" fmla="*/ 0 w 992221"/>
                <a:gd name="connsiteY21" fmla="*/ 92413 h 749030"/>
                <a:gd name="connsiteX22" fmla="*/ 29183 w 992221"/>
                <a:gd name="connsiteY22" fmla="*/ 189689 h 749030"/>
                <a:gd name="connsiteX23" fmla="*/ 24319 w 992221"/>
                <a:gd name="connsiteY23" fmla="*/ 223736 h 749030"/>
                <a:gd name="connsiteX24" fmla="*/ 9728 w 992221"/>
                <a:gd name="connsiteY24" fmla="*/ 286966 h 749030"/>
                <a:gd name="connsiteX25" fmla="*/ 14592 w 992221"/>
                <a:gd name="connsiteY25" fmla="*/ 306421 h 749030"/>
                <a:gd name="connsiteX26" fmla="*/ 34047 w 992221"/>
                <a:gd name="connsiteY26" fmla="*/ 306421 h 749030"/>
                <a:gd name="connsiteX27" fmla="*/ 48639 w 992221"/>
                <a:gd name="connsiteY27" fmla="*/ 325877 h 749030"/>
                <a:gd name="connsiteX28" fmla="*/ 43775 w 992221"/>
                <a:gd name="connsiteY28" fmla="*/ 345332 h 749030"/>
                <a:gd name="connsiteX29" fmla="*/ 14592 w 992221"/>
                <a:gd name="connsiteY29" fmla="*/ 345332 h 749030"/>
                <a:gd name="connsiteX30" fmla="*/ 29183 w 992221"/>
                <a:gd name="connsiteY30" fmla="*/ 379379 h 749030"/>
                <a:gd name="connsiteX31" fmla="*/ 0 w 992221"/>
                <a:gd name="connsiteY31" fmla="*/ 413426 h 749030"/>
                <a:gd name="connsiteX32" fmla="*/ 4864 w 992221"/>
                <a:gd name="connsiteY32" fmla="*/ 452336 h 749030"/>
                <a:gd name="connsiteX33" fmla="*/ 43775 w 992221"/>
                <a:gd name="connsiteY33" fmla="*/ 457200 h 749030"/>
                <a:gd name="connsiteX34" fmla="*/ 58366 w 992221"/>
                <a:gd name="connsiteY34" fmla="*/ 476655 h 749030"/>
                <a:gd name="connsiteX35" fmla="*/ 136187 w 992221"/>
                <a:gd name="connsiteY35" fmla="*/ 515566 h 749030"/>
                <a:gd name="connsiteX36" fmla="*/ 145915 w 992221"/>
                <a:gd name="connsiteY36" fmla="*/ 627434 h 749030"/>
                <a:gd name="connsiteX37" fmla="*/ 145915 w 992221"/>
                <a:gd name="connsiteY37" fmla="*/ 627434 h 749030"/>
                <a:gd name="connsiteX38" fmla="*/ 199417 w 992221"/>
                <a:gd name="connsiteY38" fmla="*/ 622570 h 749030"/>
                <a:gd name="connsiteX39" fmla="*/ 223736 w 992221"/>
                <a:gd name="connsiteY39" fmla="*/ 617706 h 749030"/>
                <a:gd name="connsiteX40" fmla="*/ 248056 w 992221"/>
                <a:gd name="connsiteY40" fmla="*/ 617706 h 749030"/>
                <a:gd name="connsiteX41" fmla="*/ 272375 w 992221"/>
                <a:gd name="connsiteY41" fmla="*/ 603115 h 749030"/>
                <a:gd name="connsiteX42" fmla="*/ 330741 w 992221"/>
                <a:gd name="connsiteY42" fmla="*/ 661481 h 749030"/>
                <a:gd name="connsiteX43" fmla="*/ 389107 w 992221"/>
                <a:gd name="connsiteY43" fmla="*/ 637162 h 749030"/>
                <a:gd name="connsiteX44" fmla="*/ 452336 w 992221"/>
                <a:gd name="connsiteY44" fmla="*/ 680936 h 749030"/>
                <a:gd name="connsiteX45" fmla="*/ 515566 w 992221"/>
                <a:gd name="connsiteY45" fmla="*/ 676072 h 749030"/>
                <a:gd name="connsiteX46" fmla="*/ 569068 w 992221"/>
                <a:gd name="connsiteY46" fmla="*/ 680936 h 749030"/>
                <a:gd name="connsiteX47" fmla="*/ 598251 w 992221"/>
                <a:gd name="connsiteY47" fmla="*/ 690664 h 749030"/>
                <a:gd name="connsiteX48" fmla="*/ 642026 w 992221"/>
                <a:gd name="connsiteY48" fmla="*/ 676072 h 749030"/>
                <a:gd name="connsiteX49" fmla="*/ 710119 w 992221"/>
                <a:gd name="connsiteY49" fmla="*/ 700392 h 749030"/>
                <a:gd name="connsiteX50" fmla="*/ 749030 w 992221"/>
                <a:gd name="connsiteY50" fmla="*/ 695528 h 749030"/>
                <a:gd name="connsiteX51" fmla="*/ 797668 w 992221"/>
                <a:gd name="connsiteY51" fmla="*/ 719847 h 749030"/>
                <a:gd name="connsiteX52" fmla="*/ 846307 w 992221"/>
                <a:gd name="connsiteY52" fmla="*/ 729575 h 749030"/>
                <a:gd name="connsiteX53" fmla="*/ 870626 w 992221"/>
                <a:gd name="connsiteY53" fmla="*/ 724711 h 749030"/>
                <a:gd name="connsiteX54" fmla="*/ 894945 w 992221"/>
                <a:gd name="connsiteY54" fmla="*/ 739302 h 749030"/>
                <a:gd name="connsiteX55" fmla="*/ 919264 w 992221"/>
                <a:gd name="connsiteY55" fmla="*/ 749030 h 749030"/>
                <a:gd name="connsiteX56" fmla="*/ 992221 w 992221"/>
                <a:gd name="connsiteY56" fmla="*/ 184826 h 749030"/>
                <a:gd name="connsiteX0" fmla="*/ 1006541 w 1006541"/>
                <a:gd name="connsiteY0" fmla="*/ 182379 h 749030"/>
                <a:gd name="connsiteX1" fmla="*/ 262647 w 1006541"/>
                <a:gd name="connsiteY1" fmla="*/ 0 h 749030"/>
                <a:gd name="connsiteX2" fmla="*/ 291830 w 1006541"/>
                <a:gd name="connsiteY2" fmla="*/ 24319 h 749030"/>
                <a:gd name="connsiteX3" fmla="*/ 325877 w 1006541"/>
                <a:gd name="connsiteY3" fmla="*/ 63230 h 749030"/>
                <a:gd name="connsiteX4" fmla="*/ 296694 w 1006541"/>
                <a:gd name="connsiteY4" fmla="*/ 102141 h 749030"/>
                <a:gd name="connsiteX5" fmla="*/ 316149 w 1006541"/>
                <a:gd name="connsiteY5" fmla="*/ 136187 h 749030"/>
                <a:gd name="connsiteX6" fmla="*/ 296694 w 1006541"/>
                <a:gd name="connsiteY6" fmla="*/ 160506 h 749030"/>
                <a:gd name="connsiteX7" fmla="*/ 321013 w 1006541"/>
                <a:gd name="connsiteY7" fmla="*/ 189689 h 749030"/>
                <a:gd name="connsiteX8" fmla="*/ 321013 w 1006541"/>
                <a:gd name="connsiteY8" fmla="*/ 233464 h 749030"/>
                <a:gd name="connsiteX9" fmla="*/ 282102 w 1006541"/>
                <a:gd name="connsiteY9" fmla="*/ 243192 h 749030"/>
                <a:gd name="connsiteX10" fmla="*/ 277239 w 1006541"/>
                <a:gd name="connsiteY10" fmla="*/ 291830 h 749030"/>
                <a:gd name="connsiteX11" fmla="*/ 218873 w 1006541"/>
                <a:gd name="connsiteY11" fmla="*/ 350196 h 749030"/>
                <a:gd name="connsiteX12" fmla="*/ 189690 w 1006541"/>
                <a:gd name="connsiteY12" fmla="*/ 335604 h 749030"/>
                <a:gd name="connsiteX13" fmla="*/ 189690 w 1006541"/>
                <a:gd name="connsiteY13" fmla="*/ 335604 h 749030"/>
                <a:gd name="connsiteX14" fmla="*/ 238328 w 1006541"/>
                <a:gd name="connsiteY14" fmla="*/ 291830 h 749030"/>
                <a:gd name="connsiteX15" fmla="*/ 248056 w 1006541"/>
                <a:gd name="connsiteY15" fmla="*/ 262647 h 749030"/>
                <a:gd name="connsiteX16" fmla="*/ 218873 w 1006541"/>
                <a:gd name="connsiteY16" fmla="*/ 233464 h 749030"/>
                <a:gd name="connsiteX17" fmla="*/ 252919 w 1006541"/>
                <a:gd name="connsiteY17" fmla="*/ 204281 h 749030"/>
                <a:gd name="connsiteX18" fmla="*/ 238328 w 1006541"/>
                <a:gd name="connsiteY18" fmla="*/ 175098 h 749030"/>
                <a:gd name="connsiteX19" fmla="*/ 199417 w 1006541"/>
                <a:gd name="connsiteY19" fmla="*/ 145915 h 749030"/>
                <a:gd name="connsiteX20" fmla="*/ 34047 w 1006541"/>
                <a:gd name="connsiteY20" fmla="*/ 63230 h 749030"/>
                <a:gd name="connsiteX21" fmla="*/ 0 w 1006541"/>
                <a:gd name="connsiteY21" fmla="*/ 92413 h 749030"/>
                <a:gd name="connsiteX22" fmla="*/ 29183 w 1006541"/>
                <a:gd name="connsiteY22" fmla="*/ 189689 h 749030"/>
                <a:gd name="connsiteX23" fmla="*/ 24319 w 1006541"/>
                <a:gd name="connsiteY23" fmla="*/ 223736 h 749030"/>
                <a:gd name="connsiteX24" fmla="*/ 9728 w 1006541"/>
                <a:gd name="connsiteY24" fmla="*/ 286966 h 749030"/>
                <a:gd name="connsiteX25" fmla="*/ 14592 w 1006541"/>
                <a:gd name="connsiteY25" fmla="*/ 306421 h 749030"/>
                <a:gd name="connsiteX26" fmla="*/ 34047 w 1006541"/>
                <a:gd name="connsiteY26" fmla="*/ 306421 h 749030"/>
                <a:gd name="connsiteX27" fmla="*/ 48639 w 1006541"/>
                <a:gd name="connsiteY27" fmla="*/ 325877 h 749030"/>
                <a:gd name="connsiteX28" fmla="*/ 43775 w 1006541"/>
                <a:gd name="connsiteY28" fmla="*/ 345332 h 749030"/>
                <a:gd name="connsiteX29" fmla="*/ 14592 w 1006541"/>
                <a:gd name="connsiteY29" fmla="*/ 345332 h 749030"/>
                <a:gd name="connsiteX30" fmla="*/ 29183 w 1006541"/>
                <a:gd name="connsiteY30" fmla="*/ 379379 h 749030"/>
                <a:gd name="connsiteX31" fmla="*/ 0 w 1006541"/>
                <a:gd name="connsiteY31" fmla="*/ 413426 h 749030"/>
                <a:gd name="connsiteX32" fmla="*/ 4864 w 1006541"/>
                <a:gd name="connsiteY32" fmla="*/ 452336 h 749030"/>
                <a:gd name="connsiteX33" fmla="*/ 43775 w 1006541"/>
                <a:gd name="connsiteY33" fmla="*/ 457200 h 749030"/>
                <a:gd name="connsiteX34" fmla="*/ 58366 w 1006541"/>
                <a:gd name="connsiteY34" fmla="*/ 476655 h 749030"/>
                <a:gd name="connsiteX35" fmla="*/ 136187 w 1006541"/>
                <a:gd name="connsiteY35" fmla="*/ 515566 h 749030"/>
                <a:gd name="connsiteX36" fmla="*/ 145915 w 1006541"/>
                <a:gd name="connsiteY36" fmla="*/ 627434 h 749030"/>
                <a:gd name="connsiteX37" fmla="*/ 145915 w 1006541"/>
                <a:gd name="connsiteY37" fmla="*/ 627434 h 749030"/>
                <a:gd name="connsiteX38" fmla="*/ 199417 w 1006541"/>
                <a:gd name="connsiteY38" fmla="*/ 622570 h 749030"/>
                <a:gd name="connsiteX39" fmla="*/ 223736 w 1006541"/>
                <a:gd name="connsiteY39" fmla="*/ 617706 h 749030"/>
                <a:gd name="connsiteX40" fmla="*/ 248056 w 1006541"/>
                <a:gd name="connsiteY40" fmla="*/ 617706 h 749030"/>
                <a:gd name="connsiteX41" fmla="*/ 272375 w 1006541"/>
                <a:gd name="connsiteY41" fmla="*/ 603115 h 749030"/>
                <a:gd name="connsiteX42" fmla="*/ 330741 w 1006541"/>
                <a:gd name="connsiteY42" fmla="*/ 661481 h 749030"/>
                <a:gd name="connsiteX43" fmla="*/ 389107 w 1006541"/>
                <a:gd name="connsiteY43" fmla="*/ 637162 h 749030"/>
                <a:gd name="connsiteX44" fmla="*/ 452336 w 1006541"/>
                <a:gd name="connsiteY44" fmla="*/ 680936 h 749030"/>
                <a:gd name="connsiteX45" fmla="*/ 515566 w 1006541"/>
                <a:gd name="connsiteY45" fmla="*/ 676072 h 749030"/>
                <a:gd name="connsiteX46" fmla="*/ 569068 w 1006541"/>
                <a:gd name="connsiteY46" fmla="*/ 680936 h 749030"/>
                <a:gd name="connsiteX47" fmla="*/ 598251 w 1006541"/>
                <a:gd name="connsiteY47" fmla="*/ 690664 h 749030"/>
                <a:gd name="connsiteX48" fmla="*/ 642026 w 1006541"/>
                <a:gd name="connsiteY48" fmla="*/ 676072 h 749030"/>
                <a:gd name="connsiteX49" fmla="*/ 710119 w 1006541"/>
                <a:gd name="connsiteY49" fmla="*/ 700392 h 749030"/>
                <a:gd name="connsiteX50" fmla="*/ 749030 w 1006541"/>
                <a:gd name="connsiteY50" fmla="*/ 695528 h 749030"/>
                <a:gd name="connsiteX51" fmla="*/ 797668 w 1006541"/>
                <a:gd name="connsiteY51" fmla="*/ 719847 h 749030"/>
                <a:gd name="connsiteX52" fmla="*/ 846307 w 1006541"/>
                <a:gd name="connsiteY52" fmla="*/ 729575 h 749030"/>
                <a:gd name="connsiteX53" fmla="*/ 870626 w 1006541"/>
                <a:gd name="connsiteY53" fmla="*/ 724711 h 749030"/>
                <a:gd name="connsiteX54" fmla="*/ 894945 w 1006541"/>
                <a:gd name="connsiteY54" fmla="*/ 739302 h 749030"/>
                <a:gd name="connsiteX55" fmla="*/ 919264 w 1006541"/>
                <a:gd name="connsiteY55" fmla="*/ 749030 h 749030"/>
                <a:gd name="connsiteX56" fmla="*/ 1006541 w 1006541"/>
                <a:gd name="connsiteY56" fmla="*/ 182379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541" h="749030">
                  <a:moveTo>
                    <a:pt x="1006541" y="182379"/>
                  </a:moveTo>
                  <a:lnTo>
                    <a:pt x="262647" y="0"/>
                  </a:lnTo>
                  <a:lnTo>
                    <a:pt x="291830" y="24319"/>
                  </a:lnTo>
                  <a:lnTo>
                    <a:pt x="325877" y="63230"/>
                  </a:lnTo>
                  <a:lnTo>
                    <a:pt x="296694" y="102141"/>
                  </a:lnTo>
                  <a:lnTo>
                    <a:pt x="316149" y="136187"/>
                  </a:lnTo>
                  <a:lnTo>
                    <a:pt x="296694" y="160506"/>
                  </a:lnTo>
                  <a:lnTo>
                    <a:pt x="321013" y="189689"/>
                  </a:lnTo>
                  <a:lnTo>
                    <a:pt x="321013" y="233464"/>
                  </a:lnTo>
                  <a:lnTo>
                    <a:pt x="282102" y="243192"/>
                  </a:lnTo>
                  <a:lnTo>
                    <a:pt x="277239" y="291830"/>
                  </a:lnTo>
                  <a:lnTo>
                    <a:pt x="218873" y="350196"/>
                  </a:lnTo>
                  <a:lnTo>
                    <a:pt x="189690" y="335604"/>
                  </a:lnTo>
                  <a:lnTo>
                    <a:pt x="189690" y="335604"/>
                  </a:lnTo>
                  <a:lnTo>
                    <a:pt x="238328" y="291830"/>
                  </a:lnTo>
                  <a:lnTo>
                    <a:pt x="248056" y="262647"/>
                  </a:lnTo>
                  <a:lnTo>
                    <a:pt x="218873" y="233464"/>
                  </a:lnTo>
                  <a:lnTo>
                    <a:pt x="252919" y="204281"/>
                  </a:lnTo>
                  <a:lnTo>
                    <a:pt x="238328" y="175098"/>
                  </a:lnTo>
                  <a:lnTo>
                    <a:pt x="199417" y="145915"/>
                  </a:lnTo>
                  <a:lnTo>
                    <a:pt x="34047" y="63230"/>
                  </a:lnTo>
                  <a:lnTo>
                    <a:pt x="0" y="92413"/>
                  </a:lnTo>
                  <a:lnTo>
                    <a:pt x="29183" y="189689"/>
                  </a:lnTo>
                  <a:lnTo>
                    <a:pt x="24319" y="223736"/>
                  </a:lnTo>
                  <a:lnTo>
                    <a:pt x="9728" y="286966"/>
                  </a:lnTo>
                  <a:lnTo>
                    <a:pt x="14592" y="306421"/>
                  </a:lnTo>
                  <a:lnTo>
                    <a:pt x="34047" y="306421"/>
                  </a:lnTo>
                  <a:lnTo>
                    <a:pt x="48639" y="325877"/>
                  </a:lnTo>
                  <a:lnTo>
                    <a:pt x="43775" y="345332"/>
                  </a:lnTo>
                  <a:lnTo>
                    <a:pt x="14592" y="345332"/>
                  </a:lnTo>
                  <a:lnTo>
                    <a:pt x="29183" y="379379"/>
                  </a:lnTo>
                  <a:lnTo>
                    <a:pt x="0" y="413426"/>
                  </a:lnTo>
                  <a:lnTo>
                    <a:pt x="4864" y="452336"/>
                  </a:lnTo>
                  <a:lnTo>
                    <a:pt x="43775" y="457200"/>
                  </a:lnTo>
                  <a:lnTo>
                    <a:pt x="58366" y="476655"/>
                  </a:lnTo>
                  <a:lnTo>
                    <a:pt x="136187" y="515566"/>
                  </a:lnTo>
                  <a:lnTo>
                    <a:pt x="145915" y="627434"/>
                  </a:lnTo>
                  <a:lnTo>
                    <a:pt x="145915" y="627434"/>
                  </a:lnTo>
                  <a:lnTo>
                    <a:pt x="199417" y="622570"/>
                  </a:lnTo>
                  <a:lnTo>
                    <a:pt x="223736" y="617706"/>
                  </a:lnTo>
                  <a:lnTo>
                    <a:pt x="248056" y="617706"/>
                  </a:lnTo>
                  <a:lnTo>
                    <a:pt x="272375" y="603115"/>
                  </a:lnTo>
                  <a:lnTo>
                    <a:pt x="330741" y="661481"/>
                  </a:lnTo>
                  <a:lnTo>
                    <a:pt x="389107" y="637162"/>
                  </a:lnTo>
                  <a:lnTo>
                    <a:pt x="452336" y="680936"/>
                  </a:lnTo>
                  <a:lnTo>
                    <a:pt x="515566" y="676072"/>
                  </a:lnTo>
                  <a:lnTo>
                    <a:pt x="569068" y="680936"/>
                  </a:lnTo>
                  <a:lnTo>
                    <a:pt x="598251" y="690664"/>
                  </a:lnTo>
                  <a:lnTo>
                    <a:pt x="642026" y="676072"/>
                  </a:lnTo>
                  <a:lnTo>
                    <a:pt x="710119" y="700392"/>
                  </a:lnTo>
                  <a:lnTo>
                    <a:pt x="749030" y="695528"/>
                  </a:lnTo>
                  <a:lnTo>
                    <a:pt x="797668" y="719847"/>
                  </a:lnTo>
                  <a:lnTo>
                    <a:pt x="846307" y="729575"/>
                  </a:lnTo>
                  <a:lnTo>
                    <a:pt x="870626" y="724711"/>
                  </a:lnTo>
                  <a:lnTo>
                    <a:pt x="894945" y="739302"/>
                  </a:lnTo>
                  <a:lnTo>
                    <a:pt x="919264" y="749030"/>
                  </a:lnTo>
                  <a:lnTo>
                    <a:pt x="1006541" y="182379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65305" y="1652556"/>
              <a:ext cx="1141492" cy="975156"/>
            </a:xfrm>
            <a:custGeom>
              <a:avLst/>
              <a:gdLst>
                <a:gd name="connsiteX0" fmla="*/ 265568 w 1195057"/>
                <a:gd name="connsiteY0" fmla="*/ 0 h 1013988"/>
                <a:gd name="connsiteX1" fmla="*/ 250479 w 1195057"/>
                <a:gd name="connsiteY1" fmla="*/ 72428 h 1013988"/>
                <a:gd name="connsiteX2" fmla="*/ 250479 w 1195057"/>
                <a:gd name="connsiteY2" fmla="*/ 114677 h 1013988"/>
                <a:gd name="connsiteX3" fmla="*/ 232372 w 1195057"/>
                <a:gd name="connsiteY3" fmla="*/ 132784 h 1013988"/>
                <a:gd name="connsiteX4" fmla="*/ 217283 w 1195057"/>
                <a:gd name="connsiteY4" fmla="*/ 193140 h 1013988"/>
                <a:gd name="connsiteX5" fmla="*/ 172016 w 1195057"/>
                <a:gd name="connsiteY5" fmla="*/ 238408 h 1013988"/>
                <a:gd name="connsiteX6" fmla="*/ 162962 w 1195057"/>
                <a:gd name="connsiteY6" fmla="*/ 325925 h 1013988"/>
                <a:gd name="connsiteX7" fmla="*/ 54321 w 1195057"/>
                <a:gd name="connsiteY7" fmla="*/ 476816 h 1013988"/>
                <a:gd name="connsiteX8" fmla="*/ 54321 w 1195057"/>
                <a:gd name="connsiteY8" fmla="*/ 519065 h 1013988"/>
                <a:gd name="connsiteX9" fmla="*/ 21125 w 1195057"/>
                <a:gd name="connsiteY9" fmla="*/ 558297 h 1013988"/>
                <a:gd name="connsiteX10" fmla="*/ 15089 w 1195057"/>
                <a:gd name="connsiteY10" fmla="*/ 615636 h 1013988"/>
                <a:gd name="connsiteX11" fmla="*/ 0 w 1195057"/>
                <a:gd name="connsiteY11" fmla="*/ 688063 h 1013988"/>
                <a:gd name="connsiteX12" fmla="*/ 6036 w 1195057"/>
                <a:gd name="connsiteY12" fmla="*/ 748420 h 1013988"/>
                <a:gd name="connsiteX13" fmla="*/ 591493 w 1195057"/>
                <a:gd name="connsiteY13" fmla="*/ 917418 h 1013988"/>
                <a:gd name="connsiteX14" fmla="*/ 1029077 w 1195057"/>
                <a:gd name="connsiteY14" fmla="*/ 1013988 h 1013988"/>
                <a:gd name="connsiteX15" fmla="*/ 1071327 w 1195057"/>
                <a:gd name="connsiteY15" fmla="*/ 712206 h 1013988"/>
                <a:gd name="connsiteX16" fmla="*/ 1107541 w 1195057"/>
                <a:gd name="connsiteY16" fmla="*/ 642796 h 1013988"/>
                <a:gd name="connsiteX17" fmla="*/ 1092452 w 1195057"/>
                <a:gd name="connsiteY17" fmla="*/ 612618 h 1013988"/>
                <a:gd name="connsiteX18" fmla="*/ 1083398 w 1195057"/>
                <a:gd name="connsiteY18" fmla="*/ 615636 h 1013988"/>
                <a:gd name="connsiteX19" fmla="*/ 1083398 w 1195057"/>
                <a:gd name="connsiteY19" fmla="*/ 543208 h 1013988"/>
                <a:gd name="connsiteX20" fmla="*/ 1134701 w 1195057"/>
                <a:gd name="connsiteY20" fmla="*/ 519065 h 1013988"/>
                <a:gd name="connsiteX21" fmla="*/ 1149790 w 1195057"/>
                <a:gd name="connsiteY21" fmla="*/ 419477 h 1013988"/>
                <a:gd name="connsiteX22" fmla="*/ 1195057 w 1195057"/>
                <a:gd name="connsiteY22" fmla="*/ 392317 h 1013988"/>
                <a:gd name="connsiteX23" fmla="*/ 1195057 w 1195057"/>
                <a:gd name="connsiteY23" fmla="*/ 322907 h 1013988"/>
                <a:gd name="connsiteX24" fmla="*/ 1182986 w 1195057"/>
                <a:gd name="connsiteY24" fmla="*/ 292729 h 1013988"/>
                <a:gd name="connsiteX25" fmla="*/ 1164879 w 1195057"/>
                <a:gd name="connsiteY25" fmla="*/ 292729 h 1013988"/>
                <a:gd name="connsiteX26" fmla="*/ 1131683 w 1195057"/>
                <a:gd name="connsiteY26" fmla="*/ 271604 h 1013988"/>
                <a:gd name="connsiteX27" fmla="*/ 1089434 w 1195057"/>
                <a:gd name="connsiteY27" fmla="*/ 271604 h 1013988"/>
                <a:gd name="connsiteX28" fmla="*/ 1059256 w 1195057"/>
                <a:gd name="connsiteY28" fmla="*/ 268586 h 1013988"/>
                <a:gd name="connsiteX29" fmla="*/ 998899 w 1195057"/>
                <a:gd name="connsiteY29" fmla="*/ 235390 h 1013988"/>
                <a:gd name="connsiteX30" fmla="*/ 968721 w 1195057"/>
                <a:gd name="connsiteY30" fmla="*/ 247461 h 1013988"/>
                <a:gd name="connsiteX31" fmla="*/ 908364 w 1195057"/>
                <a:gd name="connsiteY31" fmla="*/ 220301 h 1013988"/>
                <a:gd name="connsiteX32" fmla="*/ 854044 w 1195057"/>
                <a:gd name="connsiteY32" fmla="*/ 235390 h 1013988"/>
                <a:gd name="connsiteX33" fmla="*/ 832919 w 1195057"/>
                <a:gd name="connsiteY33" fmla="*/ 226336 h 1013988"/>
                <a:gd name="connsiteX34" fmla="*/ 715224 w 1195057"/>
                <a:gd name="connsiteY34" fmla="*/ 226336 h 1013988"/>
                <a:gd name="connsiteX35" fmla="*/ 648832 w 1195057"/>
                <a:gd name="connsiteY35" fmla="*/ 181069 h 1013988"/>
                <a:gd name="connsiteX36" fmla="*/ 588475 w 1195057"/>
                <a:gd name="connsiteY36" fmla="*/ 208230 h 1013988"/>
                <a:gd name="connsiteX37" fmla="*/ 531137 w 1195057"/>
                <a:gd name="connsiteY37" fmla="*/ 144855 h 1013988"/>
                <a:gd name="connsiteX38" fmla="*/ 407406 w 1195057"/>
                <a:gd name="connsiteY38" fmla="*/ 172016 h 1013988"/>
                <a:gd name="connsiteX39" fmla="*/ 392317 w 1195057"/>
                <a:gd name="connsiteY39" fmla="*/ 60356 h 1013988"/>
                <a:gd name="connsiteX40" fmla="*/ 265568 w 1195057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195057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23384 w 1206976"/>
                <a:gd name="connsiteY33" fmla="*/ 219195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88475 w 1206976"/>
                <a:gd name="connsiteY36" fmla="*/ 227272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7263 w 1206976"/>
                <a:gd name="connsiteY25" fmla="*/ 287969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6976" h="1033030">
                  <a:moveTo>
                    <a:pt x="275103" y="0"/>
                  </a:moveTo>
                  <a:lnTo>
                    <a:pt x="250479" y="91470"/>
                  </a:lnTo>
                  <a:lnTo>
                    <a:pt x="250479" y="133719"/>
                  </a:lnTo>
                  <a:lnTo>
                    <a:pt x="232372" y="151826"/>
                  </a:lnTo>
                  <a:lnTo>
                    <a:pt x="217283" y="212182"/>
                  </a:lnTo>
                  <a:lnTo>
                    <a:pt x="172016" y="257450"/>
                  </a:lnTo>
                  <a:lnTo>
                    <a:pt x="162962" y="344967"/>
                  </a:lnTo>
                  <a:lnTo>
                    <a:pt x="54321" y="495858"/>
                  </a:lnTo>
                  <a:lnTo>
                    <a:pt x="54321" y="538107"/>
                  </a:lnTo>
                  <a:lnTo>
                    <a:pt x="21125" y="577339"/>
                  </a:lnTo>
                  <a:lnTo>
                    <a:pt x="15089" y="634678"/>
                  </a:lnTo>
                  <a:lnTo>
                    <a:pt x="0" y="707105"/>
                  </a:lnTo>
                  <a:lnTo>
                    <a:pt x="6036" y="767462"/>
                  </a:lnTo>
                  <a:lnTo>
                    <a:pt x="591493" y="936460"/>
                  </a:lnTo>
                  <a:lnTo>
                    <a:pt x="1029077" y="1033030"/>
                  </a:lnTo>
                  <a:lnTo>
                    <a:pt x="1071327" y="731248"/>
                  </a:lnTo>
                  <a:lnTo>
                    <a:pt x="1107541" y="661838"/>
                  </a:lnTo>
                  <a:lnTo>
                    <a:pt x="1092452" y="631660"/>
                  </a:lnTo>
                  <a:lnTo>
                    <a:pt x="1083398" y="634678"/>
                  </a:lnTo>
                  <a:lnTo>
                    <a:pt x="1083398" y="562250"/>
                  </a:lnTo>
                  <a:lnTo>
                    <a:pt x="1134701" y="538107"/>
                  </a:lnTo>
                  <a:lnTo>
                    <a:pt x="1149790" y="438519"/>
                  </a:lnTo>
                  <a:lnTo>
                    <a:pt x="1206976" y="411359"/>
                  </a:lnTo>
                  <a:cubicBezTo>
                    <a:pt x="1206181" y="388222"/>
                    <a:pt x="1205387" y="365086"/>
                    <a:pt x="1204592" y="341949"/>
                  </a:cubicBezTo>
                  <a:lnTo>
                    <a:pt x="1182986" y="311771"/>
                  </a:lnTo>
                  <a:lnTo>
                    <a:pt x="1167263" y="287969"/>
                  </a:lnTo>
                  <a:lnTo>
                    <a:pt x="1131683" y="290646"/>
                  </a:lnTo>
                  <a:lnTo>
                    <a:pt x="1089434" y="290646"/>
                  </a:lnTo>
                  <a:lnTo>
                    <a:pt x="1061640" y="275727"/>
                  </a:lnTo>
                  <a:lnTo>
                    <a:pt x="1006050" y="247291"/>
                  </a:lnTo>
                  <a:lnTo>
                    <a:pt x="968721" y="266503"/>
                  </a:lnTo>
                  <a:cubicBezTo>
                    <a:pt x="965502" y="266267"/>
                    <a:pt x="969436" y="261270"/>
                    <a:pt x="966217" y="261034"/>
                  </a:cubicBezTo>
                  <a:lnTo>
                    <a:pt x="908364" y="239343"/>
                  </a:lnTo>
                  <a:lnTo>
                    <a:pt x="854044" y="254432"/>
                  </a:lnTo>
                  <a:lnTo>
                    <a:pt x="823384" y="238237"/>
                  </a:lnTo>
                  <a:lnTo>
                    <a:pt x="717607" y="233477"/>
                  </a:lnTo>
                  <a:lnTo>
                    <a:pt x="648832" y="200111"/>
                  </a:lnTo>
                  <a:lnTo>
                    <a:pt x="593242" y="215370"/>
                  </a:lnTo>
                  <a:lnTo>
                    <a:pt x="531137" y="163897"/>
                  </a:lnTo>
                  <a:lnTo>
                    <a:pt x="407406" y="191058"/>
                  </a:lnTo>
                  <a:lnTo>
                    <a:pt x="392317" y="79398"/>
                  </a:lnTo>
                  <a:lnTo>
                    <a:pt x="275103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11387" y="2542330"/>
              <a:ext cx="926712" cy="1412553"/>
            </a:xfrm>
            <a:custGeom>
              <a:avLst/>
              <a:gdLst>
                <a:gd name="connsiteX0" fmla="*/ 111660 w 965703"/>
                <a:gd name="connsiteY0" fmla="*/ 0 h 1481751"/>
                <a:gd name="connsiteX1" fmla="*/ 0 w 965703"/>
                <a:gd name="connsiteY1" fmla="*/ 552262 h 1481751"/>
                <a:gd name="connsiteX2" fmla="*/ 669957 w 965703"/>
                <a:gd name="connsiteY2" fmla="*/ 1481751 h 1481751"/>
                <a:gd name="connsiteX3" fmla="*/ 700135 w 965703"/>
                <a:gd name="connsiteY3" fmla="*/ 1421394 h 1481751"/>
                <a:gd name="connsiteX4" fmla="*/ 688064 w 965703"/>
                <a:gd name="connsiteY4" fmla="*/ 1351984 h 1481751"/>
                <a:gd name="connsiteX5" fmla="*/ 712206 w 965703"/>
                <a:gd name="connsiteY5" fmla="*/ 1276539 h 1481751"/>
                <a:gd name="connsiteX6" fmla="*/ 808777 w 965703"/>
                <a:gd name="connsiteY6" fmla="*/ 1309735 h 1481751"/>
                <a:gd name="connsiteX7" fmla="*/ 965703 w 965703"/>
                <a:gd name="connsiteY7" fmla="*/ 178052 h 1481751"/>
                <a:gd name="connsiteX8" fmla="*/ 111660 w 965703"/>
                <a:gd name="connsiteY8" fmla="*/ 0 h 1481751"/>
                <a:gd name="connsiteX0" fmla="*/ 125955 w 979998"/>
                <a:gd name="connsiteY0" fmla="*/ 0 h 1481751"/>
                <a:gd name="connsiteX1" fmla="*/ 0 w 979998"/>
                <a:gd name="connsiteY1" fmla="*/ 552491 h 1481751"/>
                <a:gd name="connsiteX2" fmla="*/ 684252 w 979998"/>
                <a:gd name="connsiteY2" fmla="*/ 1481751 h 1481751"/>
                <a:gd name="connsiteX3" fmla="*/ 714430 w 979998"/>
                <a:gd name="connsiteY3" fmla="*/ 1421394 h 1481751"/>
                <a:gd name="connsiteX4" fmla="*/ 702359 w 979998"/>
                <a:gd name="connsiteY4" fmla="*/ 1351984 h 1481751"/>
                <a:gd name="connsiteX5" fmla="*/ 726501 w 979998"/>
                <a:gd name="connsiteY5" fmla="*/ 1276539 h 1481751"/>
                <a:gd name="connsiteX6" fmla="*/ 823072 w 979998"/>
                <a:gd name="connsiteY6" fmla="*/ 1309735 h 1481751"/>
                <a:gd name="connsiteX7" fmla="*/ 979998 w 979998"/>
                <a:gd name="connsiteY7" fmla="*/ 178052 h 1481751"/>
                <a:gd name="connsiteX8" fmla="*/ 125955 w 979998"/>
                <a:gd name="connsiteY8" fmla="*/ 0 h 1481751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02359 w 979998"/>
                <a:gd name="connsiteY4" fmla="*/ 1351984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43557 w 979998"/>
                <a:gd name="connsiteY5" fmla="*/ 128897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998" h="1496659">
                  <a:moveTo>
                    <a:pt x="125955" y="0"/>
                  </a:moveTo>
                  <a:lnTo>
                    <a:pt x="0" y="552491"/>
                  </a:lnTo>
                  <a:lnTo>
                    <a:pt x="684608" y="1496659"/>
                  </a:lnTo>
                  <a:lnTo>
                    <a:pt x="714430" y="1421394"/>
                  </a:lnTo>
                  <a:lnTo>
                    <a:pt x="712255" y="1359690"/>
                  </a:lnTo>
                  <a:lnTo>
                    <a:pt x="743557" y="1288979"/>
                  </a:lnTo>
                  <a:lnTo>
                    <a:pt x="823072" y="1309735"/>
                  </a:lnTo>
                  <a:lnTo>
                    <a:pt x="979998" y="178052"/>
                  </a:lnTo>
                  <a:lnTo>
                    <a:pt x="125955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11934" y="2710099"/>
              <a:ext cx="791534" cy="1015601"/>
            </a:xfrm>
            <a:custGeom>
              <a:avLst/>
              <a:gdLst>
                <a:gd name="connsiteX0" fmla="*/ 132784 w 835937"/>
                <a:gd name="connsiteY0" fmla="*/ 0 h 1059255"/>
                <a:gd name="connsiteX1" fmla="*/ 0 w 835937"/>
                <a:gd name="connsiteY1" fmla="*/ 956649 h 1059255"/>
                <a:gd name="connsiteX2" fmla="*/ 775580 w 835937"/>
                <a:gd name="connsiteY2" fmla="*/ 1059255 h 1059255"/>
                <a:gd name="connsiteX3" fmla="*/ 835937 w 835937"/>
                <a:gd name="connsiteY3" fmla="*/ 286693 h 1059255"/>
                <a:gd name="connsiteX4" fmla="*/ 540190 w 835937"/>
                <a:gd name="connsiteY4" fmla="*/ 250479 h 1059255"/>
                <a:gd name="connsiteX5" fmla="*/ 555279 w 835937"/>
                <a:gd name="connsiteY5" fmla="*/ 69410 h 1059255"/>
                <a:gd name="connsiteX6" fmla="*/ 132784 w 835937"/>
                <a:gd name="connsiteY6" fmla="*/ 0 h 1059255"/>
                <a:gd name="connsiteX0" fmla="*/ 132784 w 835937"/>
                <a:gd name="connsiteY0" fmla="*/ 0 h 1075929"/>
                <a:gd name="connsiteX1" fmla="*/ 0 w 835937"/>
                <a:gd name="connsiteY1" fmla="*/ 956649 h 1075929"/>
                <a:gd name="connsiteX2" fmla="*/ 763683 w 835937"/>
                <a:gd name="connsiteY2" fmla="*/ 1075929 h 1075929"/>
                <a:gd name="connsiteX3" fmla="*/ 835937 w 835937"/>
                <a:gd name="connsiteY3" fmla="*/ 286693 h 1075929"/>
                <a:gd name="connsiteX4" fmla="*/ 540190 w 835937"/>
                <a:gd name="connsiteY4" fmla="*/ 250479 h 1075929"/>
                <a:gd name="connsiteX5" fmla="*/ 555279 w 835937"/>
                <a:gd name="connsiteY5" fmla="*/ 69410 h 1075929"/>
                <a:gd name="connsiteX6" fmla="*/ 132784 w 835937"/>
                <a:gd name="connsiteY6" fmla="*/ 0 h 10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37" h="1075929">
                  <a:moveTo>
                    <a:pt x="132784" y="0"/>
                  </a:moveTo>
                  <a:lnTo>
                    <a:pt x="0" y="956649"/>
                  </a:lnTo>
                  <a:lnTo>
                    <a:pt x="763683" y="1075929"/>
                  </a:lnTo>
                  <a:lnTo>
                    <a:pt x="835937" y="286693"/>
                  </a:lnTo>
                  <a:lnTo>
                    <a:pt x="540190" y="250479"/>
                  </a:lnTo>
                  <a:lnTo>
                    <a:pt x="555279" y="69410"/>
                  </a:lnTo>
                  <a:lnTo>
                    <a:pt x="132784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01659" y="3614852"/>
              <a:ext cx="938727" cy="1133937"/>
            </a:xfrm>
            <a:custGeom>
              <a:avLst/>
              <a:gdLst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45268 w 995882"/>
                <a:gd name="connsiteY12" fmla="*/ 802741 h 1201093"/>
                <a:gd name="connsiteX13" fmla="*/ 21125 w 995882"/>
                <a:gd name="connsiteY13" fmla="*/ 787652 h 1201093"/>
                <a:gd name="connsiteX14" fmla="*/ 0 w 995882"/>
                <a:gd name="connsiteY14" fmla="*/ 811794 h 1201093"/>
                <a:gd name="connsiteX15" fmla="*/ 0 w 995882"/>
                <a:gd name="connsiteY15" fmla="*/ 838955 h 1201093"/>
                <a:gd name="connsiteX16" fmla="*/ 576404 w 995882"/>
                <a:gd name="connsiteY16" fmla="*/ 1170915 h 1201093"/>
                <a:gd name="connsiteX17" fmla="*/ 908365 w 995882"/>
                <a:gd name="connsiteY17" fmla="*/ 1201093 h 1201093"/>
                <a:gd name="connsiteX18" fmla="*/ 995882 w 995882"/>
                <a:gd name="connsiteY18" fmla="*/ 102606 h 1201093"/>
                <a:gd name="connsiteX19" fmla="*/ 223319 w 995882"/>
                <a:gd name="connsiteY19" fmla="*/ 0 h 1201093"/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21125 w 995882"/>
                <a:gd name="connsiteY12" fmla="*/ 787652 h 1201093"/>
                <a:gd name="connsiteX13" fmla="*/ 0 w 995882"/>
                <a:gd name="connsiteY13" fmla="*/ 811794 h 1201093"/>
                <a:gd name="connsiteX14" fmla="*/ 0 w 995882"/>
                <a:gd name="connsiteY14" fmla="*/ 838955 h 1201093"/>
                <a:gd name="connsiteX15" fmla="*/ 576404 w 995882"/>
                <a:gd name="connsiteY15" fmla="*/ 1170915 h 1201093"/>
                <a:gd name="connsiteX16" fmla="*/ 908365 w 995882"/>
                <a:gd name="connsiteY16" fmla="*/ 1201093 h 1201093"/>
                <a:gd name="connsiteX17" fmla="*/ 995882 w 995882"/>
                <a:gd name="connsiteY17" fmla="*/ 102606 h 1201093"/>
                <a:gd name="connsiteX18" fmla="*/ 223319 w 995882"/>
                <a:gd name="connsiteY18" fmla="*/ 0 h 1201093"/>
                <a:gd name="connsiteX0" fmla="*/ 223319 w 991638"/>
                <a:gd name="connsiteY0" fmla="*/ 0 h 1201093"/>
                <a:gd name="connsiteX1" fmla="*/ 199177 w 991638"/>
                <a:gd name="connsiteY1" fmla="*/ 172016 h 1201093"/>
                <a:gd name="connsiteX2" fmla="*/ 108642 w 991638"/>
                <a:gd name="connsiteY2" fmla="*/ 147873 h 1201093"/>
                <a:gd name="connsiteX3" fmla="*/ 75446 w 991638"/>
                <a:gd name="connsiteY3" fmla="*/ 223319 h 1201093"/>
                <a:gd name="connsiteX4" fmla="*/ 84499 w 991638"/>
                <a:gd name="connsiteY4" fmla="*/ 286693 h 1201093"/>
                <a:gd name="connsiteX5" fmla="*/ 66392 w 991638"/>
                <a:gd name="connsiteY5" fmla="*/ 344032 h 1201093"/>
                <a:gd name="connsiteX6" fmla="*/ 78464 w 991638"/>
                <a:gd name="connsiteY6" fmla="*/ 383264 h 1201093"/>
                <a:gd name="connsiteX7" fmla="*/ 132785 w 991638"/>
                <a:gd name="connsiteY7" fmla="*/ 510012 h 1201093"/>
                <a:gd name="connsiteX8" fmla="*/ 132785 w 991638"/>
                <a:gd name="connsiteY8" fmla="*/ 528119 h 1201093"/>
                <a:gd name="connsiteX9" fmla="*/ 78464 w 991638"/>
                <a:gd name="connsiteY9" fmla="*/ 552262 h 1201093"/>
                <a:gd name="connsiteX10" fmla="*/ 66392 w 991638"/>
                <a:gd name="connsiteY10" fmla="*/ 633743 h 1201093"/>
                <a:gd name="connsiteX11" fmla="*/ 15089 w 991638"/>
                <a:gd name="connsiteY11" fmla="*/ 715224 h 1201093"/>
                <a:gd name="connsiteX12" fmla="*/ 21125 w 991638"/>
                <a:gd name="connsiteY12" fmla="*/ 787652 h 1201093"/>
                <a:gd name="connsiteX13" fmla="*/ 0 w 991638"/>
                <a:gd name="connsiteY13" fmla="*/ 811794 h 1201093"/>
                <a:gd name="connsiteX14" fmla="*/ 0 w 991638"/>
                <a:gd name="connsiteY14" fmla="*/ 838955 h 1201093"/>
                <a:gd name="connsiteX15" fmla="*/ 576404 w 991638"/>
                <a:gd name="connsiteY15" fmla="*/ 1170915 h 1201093"/>
                <a:gd name="connsiteX16" fmla="*/ 908365 w 991638"/>
                <a:gd name="connsiteY16" fmla="*/ 1201093 h 1201093"/>
                <a:gd name="connsiteX17" fmla="*/ 991638 w 991638"/>
                <a:gd name="connsiteY17" fmla="*/ 112071 h 1201093"/>
                <a:gd name="connsiteX18" fmla="*/ 223319 w 991638"/>
                <a:gd name="connsiteY18" fmla="*/ 0 h 12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1638" h="1201093">
                  <a:moveTo>
                    <a:pt x="223319" y="0"/>
                  </a:moveTo>
                  <a:lnTo>
                    <a:pt x="199177" y="172016"/>
                  </a:lnTo>
                  <a:lnTo>
                    <a:pt x="108642" y="147873"/>
                  </a:lnTo>
                  <a:lnTo>
                    <a:pt x="75446" y="223319"/>
                  </a:lnTo>
                  <a:lnTo>
                    <a:pt x="84499" y="286693"/>
                  </a:lnTo>
                  <a:lnTo>
                    <a:pt x="66392" y="344032"/>
                  </a:lnTo>
                  <a:lnTo>
                    <a:pt x="78464" y="383264"/>
                  </a:lnTo>
                  <a:lnTo>
                    <a:pt x="132785" y="510012"/>
                  </a:lnTo>
                  <a:lnTo>
                    <a:pt x="132785" y="528119"/>
                  </a:lnTo>
                  <a:lnTo>
                    <a:pt x="78464" y="552262"/>
                  </a:lnTo>
                  <a:lnTo>
                    <a:pt x="66392" y="633743"/>
                  </a:lnTo>
                  <a:lnTo>
                    <a:pt x="15089" y="715224"/>
                  </a:lnTo>
                  <a:lnTo>
                    <a:pt x="21125" y="787652"/>
                  </a:lnTo>
                  <a:lnTo>
                    <a:pt x="0" y="811794"/>
                  </a:lnTo>
                  <a:lnTo>
                    <a:pt x="0" y="838955"/>
                  </a:lnTo>
                  <a:lnTo>
                    <a:pt x="576404" y="1170915"/>
                  </a:lnTo>
                  <a:lnTo>
                    <a:pt x="908365" y="1201093"/>
                  </a:lnTo>
                  <a:lnTo>
                    <a:pt x="991638" y="112071"/>
                  </a:lnTo>
                  <a:lnTo>
                    <a:pt x="223319" y="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54775" y="3718210"/>
              <a:ext cx="970268" cy="1044062"/>
            </a:xfrm>
            <a:custGeom>
              <a:avLst/>
              <a:gdLst>
                <a:gd name="connsiteX0" fmla="*/ 87517 w 1026059"/>
                <a:gd name="connsiteY0" fmla="*/ 0 h 1107540"/>
                <a:gd name="connsiteX1" fmla="*/ 0 w 1026059"/>
                <a:gd name="connsiteY1" fmla="*/ 1098487 h 1107540"/>
                <a:gd name="connsiteX2" fmla="*/ 165980 w 1026059"/>
                <a:gd name="connsiteY2" fmla="*/ 1107540 h 1107540"/>
                <a:gd name="connsiteX3" fmla="*/ 172016 w 1026059"/>
                <a:gd name="connsiteY3" fmla="*/ 1029077 h 1107540"/>
                <a:gd name="connsiteX4" fmla="*/ 416459 w 1026059"/>
                <a:gd name="connsiteY4" fmla="*/ 1032095 h 1107540"/>
                <a:gd name="connsiteX5" fmla="*/ 425513 w 1026059"/>
                <a:gd name="connsiteY5" fmla="*/ 992863 h 1107540"/>
                <a:gd name="connsiteX6" fmla="*/ 1010970 w 1026059"/>
                <a:gd name="connsiteY6" fmla="*/ 1020023 h 1107540"/>
                <a:gd name="connsiteX7" fmla="*/ 1026059 w 1026059"/>
                <a:gd name="connsiteY7" fmla="*/ 54321 h 1107540"/>
                <a:gd name="connsiteX8" fmla="*/ 377228 w 1026059"/>
                <a:gd name="connsiteY8" fmla="*/ 24142 h 1107540"/>
                <a:gd name="connsiteX9" fmla="*/ 238408 w 1026059"/>
                <a:gd name="connsiteY9" fmla="*/ 9053 h 1107540"/>
                <a:gd name="connsiteX10" fmla="*/ 87517 w 1026059"/>
                <a:gd name="connsiteY10" fmla="*/ 0 h 11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059" h="1107540">
                  <a:moveTo>
                    <a:pt x="87517" y="0"/>
                  </a:moveTo>
                  <a:lnTo>
                    <a:pt x="0" y="1098487"/>
                  </a:lnTo>
                  <a:lnTo>
                    <a:pt x="165980" y="1107540"/>
                  </a:lnTo>
                  <a:lnTo>
                    <a:pt x="172016" y="1029077"/>
                  </a:lnTo>
                  <a:lnTo>
                    <a:pt x="416459" y="1032095"/>
                  </a:lnTo>
                  <a:lnTo>
                    <a:pt x="425513" y="992863"/>
                  </a:lnTo>
                  <a:lnTo>
                    <a:pt x="1010970" y="1020023"/>
                  </a:lnTo>
                  <a:lnTo>
                    <a:pt x="1026059" y="54321"/>
                  </a:lnTo>
                  <a:lnTo>
                    <a:pt x="377228" y="24142"/>
                  </a:lnTo>
                  <a:lnTo>
                    <a:pt x="238408" y="9053"/>
                  </a:lnTo>
                  <a:lnTo>
                    <a:pt x="87517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35881" y="2979728"/>
              <a:ext cx="1037856" cy="792408"/>
            </a:xfrm>
            <a:custGeom>
              <a:avLst/>
              <a:gdLst>
                <a:gd name="connsiteX0" fmla="*/ 54321 w 1083398"/>
                <a:gd name="connsiteY0" fmla="*/ 0 h 838954"/>
                <a:gd name="connsiteX1" fmla="*/ 0 w 1083398"/>
                <a:gd name="connsiteY1" fmla="*/ 778598 h 838954"/>
                <a:gd name="connsiteX2" fmla="*/ 359121 w 1083398"/>
                <a:gd name="connsiteY2" fmla="*/ 811794 h 838954"/>
                <a:gd name="connsiteX3" fmla="*/ 926471 w 1083398"/>
                <a:gd name="connsiteY3" fmla="*/ 838954 h 838954"/>
                <a:gd name="connsiteX4" fmla="*/ 1071327 w 1083398"/>
                <a:gd name="connsiteY4" fmla="*/ 832919 h 838954"/>
                <a:gd name="connsiteX5" fmla="*/ 1083398 w 1083398"/>
                <a:gd name="connsiteY5" fmla="*/ 69410 h 838954"/>
                <a:gd name="connsiteX6" fmla="*/ 639778 w 1083398"/>
                <a:gd name="connsiteY6" fmla="*/ 45267 h 838954"/>
                <a:gd name="connsiteX7" fmla="*/ 416460 w 1083398"/>
                <a:gd name="connsiteY7" fmla="*/ 27160 h 838954"/>
                <a:gd name="connsiteX8" fmla="*/ 54321 w 1083398"/>
                <a:gd name="connsiteY8" fmla="*/ 0 h 838954"/>
                <a:gd name="connsiteX0" fmla="*/ 68618 w 1097695"/>
                <a:gd name="connsiteY0" fmla="*/ 0 h 838954"/>
                <a:gd name="connsiteX1" fmla="*/ 0 w 1097695"/>
                <a:gd name="connsiteY1" fmla="*/ 780977 h 838954"/>
                <a:gd name="connsiteX2" fmla="*/ 373418 w 1097695"/>
                <a:gd name="connsiteY2" fmla="*/ 811794 h 838954"/>
                <a:gd name="connsiteX3" fmla="*/ 940768 w 1097695"/>
                <a:gd name="connsiteY3" fmla="*/ 838954 h 838954"/>
                <a:gd name="connsiteX4" fmla="*/ 1085624 w 1097695"/>
                <a:gd name="connsiteY4" fmla="*/ 832919 h 838954"/>
                <a:gd name="connsiteX5" fmla="*/ 1097695 w 1097695"/>
                <a:gd name="connsiteY5" fmla="*/ 69410 h 838954"/>
                <a:gd name="connsiteX6" fmla="*/ 654075 w 1097695"/>
                <a:gd name="connsiteY6" fmla="*/ 45267 h 838954"/>
                <a:gd name="connsiteX7" fmla="*/ 430757 w 1097695"/>
                <a:gd name="connsiteY7" fmla="*/ 27160 h 838954"/>
                <a:gd name="connsiteX8" fmla="*/ 68618 w 1097695"/>
                <a:gd name="connsiteY8" fmla="*/ 0 h 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695" h="838954">
                  <a:moveTo>
                    <a:pt x="68618" y="0"/>
                  </a:moveTo>
                  <a:lnTo>
                    <a:pt x="0" y="780977"/>
                  </a:lnTo>
                  <a:lnTo>
                    <a:pt x="373418" y="811794"/>
                  </a:lnTo>
                  <a:lnTo>
                    <a:pt x="940768" y="838954"/>
                  </a:lnTo>
                  <a:lnTo>
                    <a:pt x="1085624" y="832919"/>
                  </a:lnTo>
                  <a:lnTo>
                    <a:pt x="1097695" y="69410"/>
                  </a:lnTo>
                  <a:lnTo>
                    <a:pt x="654075" y="45267"/>
                  </a:lnTo>
                  <a:lnTo>
                    <a:pt x="430757" y="27160"/>
                  </a:lnTo>
                  <a:lnTo>
                    <a:pt x="68618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28610" y="2233756"/>
              <a:ext cx="991296" cy="802894"/>
            </a:xfrm>
            <a:custGeom>
              <a:avLst/>
              <a:gdLst>
                <a:gd name="connsiteX0" fmla="*/ 81481 w 1047184"/>
                <a:gd name="connsiteY0" fmla="*/ 0 h 851025"/>
                <a:gd name="connsiteX1" fmla="*/ 12071 w 1047184"/>
                <a:gd name="connsiteY1" fmla="*/ 576404 h 851025"/>
                <a:gd name="connsiteX2" fmla="*/ 0 w 1047184"/>
                <a:gd name="connsiteY2" fmla="*/ 751437 h 851025"/>
                <a:gd name="connsiteX3" fmla="*/ 289711 w 1047184"/>
                <a:gd name="connsiteY3" fmla="*/ 796705 h 851025"/>
                <a:gd name="connsiteX4" fmla="*/ 1017006 w 1047184"/>
                <a:gd name="connsiteY4" fmla="*/ 851025 h 851025"/>
                <a:gd name="connsiteX5" fmla="*/ 1047184 w 1047184"/>
                <a:gd name="connsiteY5" fmla="*/ 78463 h 851025"/>
                <a:gd name="connsiteX6" fmla="*/ 81481 w 1047184"/>
                <a:gd name="connsiteY6" fmla="*/ 0 h 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84" h="851025">
                  <a:moveTo>
                    <a:pt x="81481" y="0"/>
                  </a:moveTo>
                  <a:lnTo>
                    <a:pt x="12071" y="576404"/>
                  </a:lnTo>
                  <a:lnTo>
                    <a:pt x="0" y="751437"/>
                  </a:lnTo>
                  <a:lnTo>
                    <a:pt x="289711" y="796705"/>
                  </a:lnTo>
                  <a:lnTo>
                    <a:pt x="1017006" y="851025"/>
                  </a:lnTo>
                  <a:lnTo>
                    <a:pt x="1047184" y="78463"/>
                  </a:lnTo>
                  <a:lnTo>
                    <a:pt x="81481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67506" y="1430862"/>
              <a:ext cx="1489948" cy="898762"/>
            </a:xfrm>
            <a:custGeom>
              <a:avLst/>
              <a:gdLst>
                <a:gd name="connsiteX0" fmla="*/ 27160 w 1572285"/>
                <a:gd name="connsiteY0" fmla="*/ 0 h 944578"/>
                <a:gd name="connsiteX1" fmla="*/ 24142 w 1572285"/>
                <a:gd name="connsiteY1" fmla="*/ 63374 h 944578"/>
                <a:gd name="connsiteX2" fmla="*/ 0 w 1572285"/>
                <a:gd name="connsiteY2" fmla="*/ 129766 h 944578"/>
                <a:gd name="connsiteX3" fmla="*/ 12071 w 1572285"/>
                <a:gd name="connsiteY3" fmla="*/ 301782 h 944578"/>
                <a:gd name="connsiteX4" fmla="*/ 69410 w 1572285"/>
                <a:gd name="connsiteY4" fmla="*/ 374210 h 944578"/>
                <a:gd name="connsiteX5" fmla="*/ 93552 w 1572285"/>
                <a:gd name="connsiteY5" fmla="*/ 422495 h 944578"/>
                <a:gd name="connsiteX6" fmla="*/ 132784 w 1572285"/>
                <a:gd name="connsiteY6" fmla="*/ 455691 h 944578"/>
                <a:gd name="connsiteX7" fmla="*/ 162962 w 1572285"/>
                <a:gd name="connsiteY7" fmla="*/ 485869 h 944578"/>
                <a:gd name="connsiteX8" fmla="*/ 135802 w 1572285"/>
                <a:gd name="connsiteY8" fmla="*/ 567350 h 944578"/>
                <a:gd name="connsiteX9" fmla="*/ 144855 w 1572285"/>
                <a:gd name="connsiteY9" fmla="*/ 618653 h 944578"/>
                <a:gd name="connsiteX10" fmla="*/ 111659 w 1572285"/>
                <a:gd name="connsiteY10" fmla="*/ 645814 h 944578"/>
                <a:gd name="connsiteX11" fmla="*/ 117695 w 1572285"/>
                <a:gd name="connsiteY11" fmla="*/ 679010 h 944578"/>
                <a:gd name="connsiteX12" fmla="*/ 190122 w 1572285"/>
                <a:gd name="connsiteY12" fmla="*/ 675992 h 944578"/>
                <a:gd name="connsiteX13" fmla="*/ 208229 w 1572285"/>
                <a:gd name="connsiteY13" fmla="*/ 739366 h 944578"/>
                <a:gd name="connsiteX14" fmla="*/ 214265 w 1572285"/>
                <a:gd name="connsiteY14" fmla="*/ 775580 h 944578"/>
                <a:gd name="connsiteX15" fmla="*/ 235390 w 1572285"/>
                <a:gd name="connsiteY15" fmla="*/ 817830 h 944578"/>
                <a:gd name="connsiteX16" fmla="*/ 235390 w 1572285"/>
                <a:gd name="connsiteY16" fmla="*/ 848008 h 944578"/>
                <a:gd name="connsiteX17" fmla="*/ 307817 w 1572285"/>
                <a:gd name="connsiteY17" fmla="*/ 935525 h 944578"/>
                <a:gd name="connsiteX18" fmla="*/ 404388 w 1572285"/>
                <a:gd name="connsiteY18" fmla="*/ 917418 h 944578"/>
                <a:gd name="connsiteX19" fmla="*/ 422495 w 1572285"/>
                <a:gd name="connsiteY19" fmla="*/ 938542 h 944578"/>
                <a:gd name="connsiteX20" fmla="*/ 506994 w 1572285"/>
                <a:gd name="connsiteY20" fmla="*/ 899311 h 944578"/>
                <a:gd name="connsiteX21" fmla="*/ 546225 w 1572285"/>
                <a:gd name="connsiteY21" fmla="*/ 944578 h 944578"/>
                <a:gd name="connsiteX22" fmla="*/ 564332 w 1572285"/>
                <a:gd name="connsiteY22" fmla="*/ 844990 h 944578"/>
                <a:gd name="connsiteX23" fmla="*/ 1530035 w 1572285"/>
                <a:gd name="connsiteY23" fmla="*/ 935525 h 944578"/>
                <a:gd name="connsiteX24" fmla="*/ 1572285 w 1572285"/>
                <a:gd name="connsiteY24" fmla="*/ 190123 h 944578"/>
                <a:gd name="connsiteX25" fmla="*/ 1189021 w 1572285"/>
                <a:gd name="connsiteY25" fmla="*/ 156927 h 944578"/>
                <a:gd name="connsiteX26" fmla="*/ 1007952 w 1572285"/>
                <a:gd name="connsiteY26" fmla="*/ 141837 h 944578"/>
                <a:gd name="connsiteX27" fmla="*/ 908364 w 1572285"/>
                <a:gd name="connsiteY27" fmla="*/ 138820 h 944578"/>
                <a:gd name="connsiteX28" fmla="*/ 742384 w 1572285"/>
                <a:gd name="connsiteY28" fmla="*/ 111659 h 944578"/>
                <a:gd name="connsiteX29" fmla="*/ 597528 w 1572285"/>
                <a:gd name="connsiteY29" fmla="*/ 93552 h 944578"/>
                <a:gd name="connsiteX30" fmla="*/ 27160 w 1572285"/>
                <a:gd name="connsiteY30" fmla="*/ 0 h 944578"/>
                <a:gd name="connsiteX0" fmla="*/ 27160 w 1572285"/>
                <a:gd name="connsiteY0" fmla="*/ 0 h 944594"/>
                <a:gd name="connsiteX1" fmla="*/ 24142 w 1572285"/>
                <a:gd name="connsiteY1" fmla="*/ 63374 h 944594"/>
                <a:gd name="connsiteX2" fmla="*/ 0 w 1572285"/>
                <a:gd name="connsiteY2" fmla="*/ 129766 h 944594"/>
                <a:gd name="connsiteX3" fmla="*/ 12071 w 1572285"/>
                <a:gd name="connsiteY3" fmla="*/ 301782 h 944594"/>
                <a:gd name="connsiteX4" fmla="*/ 69410 w 1572285"/>
                <a:gd name="connsiteY4" fmla="*/ 374210 h 944594"/>
                <a:gd name="connsiteX5" fmla="*/ 93552 w 1572285"/>
                <a:gd name="connsiteY5" fmla="*/ 422495 h 944594"/>
                <a:gd name="connsiteX6" fmla="*/ 132784 w 1572285"/>
                <a:gd name="connsiteY6" fmla="*/ 455691 h 944594"/>
                <a:gd name="connsiteX7" fmla="*/ 162962 w 1572285"/>
                <a:gd name="connsiteY7" fmla="*/ 485869 h 944594"/>
                <a:gd name="connsiteX8" fmla="*/ 135802 w 1572285"/>
                <a:gd name="connsiteY8" fmla="*/ 567350 h 944594"/>
                <a:gd name="connsiteX9" fmla="*/ 144855 w 1572285"/>
                <a:gd name="connsiteY9" fmla="*/ 618653 h 944594"/>
                <a:gd name="connsiteX10" fmla="*/ 111659 w 1572285"/>
                <a:gd name="connsiteY10" fmla="*/ 645814 h 944594"/>
                <a:gd name="connsiteX11" fmla="*/ 117695 w 1572285"/>
                <a:gd name="connsiteY11" fmla="*/ 679010 h 944594"/>
                <a:gd name="connsiteX12" fmla="*/ 190122 w 1572285"/>
                <a:gd name="connsiteY12" fmla="*/ 675992 h 944594"/>
                <a:gd name="connsiteX13" fmla="*/ 208229 w 1572285"/>
                <a:gd name="connsiteY13" fmla="*/ 739366 h 944594"/>
                <a:gd name="connsiteX14" fmla="*/ 214265 w 1572285"/>
                <a:gd name="connsiteY14" fmla="*/ 775580 h 944594"/>
                <a:gd name="connsiteX15" fmla="*/ 235390 w 1572285"/>
                <a:gd name="connsiteY15" fmla="*/ 817830 h 944594"/>
                <a:gd name="connsiteX16" fmla="*/ 235390 w 1572285"/>
                <a:gd name="connsiteY16" fmla="*/ 848008 h 944594"/>
                <a:gd name="connsiteX17" fmla="*/ 307817 w 1572285"/>
                <a:gd name="connsiteY17" fmla="*/ 935525 h 944594"/>
                <a:gd name="connsiteX18" fmla="*/ 404388 w 1572285"/>
                <a:gd name="connsiteY18" fmla="*/ 917418 h 944594"/>
                <a:gd name="connsiteX19" fmla="*/ 422495 w 1572285"/>
                <a:gd name="connsiteY19" fmla="*/ 938542 h 944594"/>
                <a:gd name="connsiteX20" fmla="*/ 506994 w 1572285"/>
                <a:gd name="connsiteY20" fmla="*/ 899311 h 944594"/>
                <a:gd name="connsiteX21" fmla="*/ 557802 w 1572285"/>
                <a:gd name="connsiteY21" fmla="*/ 944594 h 944594"/>
                <a:gd name="connsiteX22" fmla="*/ 564332 w 1572285"/>
                <a:gd name="connsiteY22" fmla="*/ 844990 h 944594"/>
                <a:gd name="connsiteX23" fmla="*/ 1530035 w 1572285"/>
                <a:gd name="connsiteY23" fmla="*/ 935525 h 944594"/>
                <a:gd name="connsiteX24" fmla="*/ 1572285 w 1572285"/>
                <a:gd name="connsiteY24" fmla="*/ 190123 h 944594"/>
                <a:gd name="connsiteX25" fmla="*/ 1189021 w 1572285"/>
                <a:gd name="connsiteY25" fmla="*/ 156927 h 944594"/>
                <a:gd name="connsiteX26" fmla="*/ 1007952 w 1572285"/>
                <a:gd name="connsiteY26" fmla="*/ 141837 h 944594"/>
                <a:gd name="connsiteX27" fmla="*/ 908364 w 1572285"/>
                <a:gd name="connsiteY27" fmla="*/ 138820 h 944594"/>
                <a:gd name="connsiteX28" fmla="*/ 742384 w 1572285"/>
                <a:gd name="connsiteY28" fmla="*/ 111659 h 944594"/>
                <a:gd name="connsiteX29" fmla="*/ 597528 w 1572285"/>
                <a:gd name="connsiteY29" fmla="*/ 93552 h 944594"/>
                <a:gd name="connsiteX30" fmla="*/ 27160 w 1572285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71625 w 1574500"/>
                <a:gd name="connsiteY4" fmla="*/ 374210 h 944594"/>
                <a:gd name="connsiteX5" fmla="*/ 95767 w 1574500"/>
                <a:gd name="connsiteY5" fmla="*/ 422495 h 944594"/>
                <a:gd name="connsiteX6" fmla="*/ 134999 w 1574500"/>
                <a:gd name="connsiteY6" fmla="*/ 455691 h 944594"/>
                <a:gd name="connsiteX7" fmla="*/ 165177 w 1574500"/>
                <a:gd name="connsiteY7" fmla="*/ 485869 h 944594"/>
                <a:gd name="connsiteX8" fmla="*/ 138017 w 1574500"/>
                <a:gd name="connsiteY8" fmla="*/ 567350 h 944594"/>
                <a:gd name="connsiteX9" fmla="*/ 147070 w 1574500"/>
                <a:gd name="connsiteY9" fmla="*/ 618653 h 944594"/>
                <a:gd name="connsiteX10" fmla="*/ 113874 w 1574500"/>
                <a:gd name="connsiteY10" fmla="*/ 645814 h 944594"/>
                <a:gd name="connsiteX11" fmla="*/ 119910 w 1574500"/>
                <a:gd name="connsiteY11" fmla="*/ 679010 h 944594"/>
                <a:gd name="connsiteX12" fmla="*/ 192337 w 1574500"/>
                <a:gd name="connsiteY12" fmla="*/ 675992 h 944594"/>
                <a:gd name="connsiteX13" fmla="*/ 210444 w 1574500"/>
                <a:gd name="connsiteY13" fmla="*/ 739366 h 944594"/>
                <a:gd name="connsiteX14" fmla="*/ 216480 w 1574500"/>
                <a:gd name="connsiteY14" fmla="*/ 775580 h 944594"/>
                <a:gd name="connsiteX15" fmla="*/ 237605 w 1574500"/>
                <a:gd name="connsiteY15" fmla="*/ 817830 h 944594"/>
                <a:gd name="connsiteX16" fmla="*/ 237605 w 1574500"/>
                <a:gd name="connsiteY16" fmla="*/ 848008 h 944594"/>
                <a:gd name="connsiteX17" fmla="*/ 310032 w 1574500"/>
                <a:gd name="connsiteY17" fmla="*/ 935525 h 944594"/>
                <a:gd name="connsiteX18" fmla="*/ 406603 w 1574500"/>
                <a:gd name="connsiteY18" fmla="*/ 917418 h 944594"/>
                <a:gd name="connsiteX19" fmla="*/ 424710 w 1574500"/>
                <a:gd name="connsiteY19" fmla="*/ 938542 h 944594"/>
                <a:gd name="connsiteX20" fmla="*/ 509209 w 1574500"/>
                <a:gd name="connsiteY20" fmla="*/ 899311 h 944594"/>
                <a:gd name="connsiteX21" fmla="*/ 560017 w 1574500"/>
                <a:gd name="connsiteY21" fmla="*/ 944594 h 944594"/>
                <a:gd name="connsiteX22" fmla="*/ 566547 w 1574500"/>
                <a:gd name="connsiteY22" fmla="*/ 844990 h 944594"/>
                <a:gd name="connsiteX23" fmla="*/ 1532250 w 1574500"/>
                <a:gd name="connsiteY23" fmla="*/ 935525 h 944594"/>
                <a:gd name="connsiteX24" fmla="*/ 1574500 w 1574500"/>
                <a:gd name="connsiteY24" fmla="*/ 190123 h 944594"/>
                <a:gd name="connsiteX25" fmla="*/ 1191236 w 1574500"/>
                <a:gd name="connsiteY25" fmla="*/ 156927 h 944594"/>
                <a:gd name="connsiteX26" fmla="*/ 1010167 w 1574500"/>
                <a:gd name="connsiteY26" fmla="*/ 141837 h 944594"/>
                <a:gd name="connsiteX27" fmla="*/ 910579 w 1574500"/>
                <a:gd name="connsiteY27" fmla="*/ 138820 h 944594"/>
                <a:gd name="connsiteX28" fmla="*/ 744599 w 1574500"/>
                <a:gd name="connsiteY28" fmla="*/ 111659 h 944594"/>
                <a:gd name="connsiteX29" fmla="*/ 599743 w 1574500"/>
                <a:gd name="connsiteY29" fmla="*/ 93552 h 944594"/>
                <a:gd name="connsiteX30" fmla="*/ 29375 w 1574500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34999 w 1574500"/>
                <a:gd name="connsiteY5" fmla="*/ 455691 h 944594"/>
                <a:gd name="connsiteX6" fmla="*/ 165177 w 1574500"/>
                <a:gd name="connsiteY6" fmla="*/ 485869 h 944594"/>
                <a:gd name="connsiteX7" fmla="*/ 138017 w 1574500"/>
                <a:gd name="connsiteY7" fmla="*/ 567350 h 944594"/>
                <a:gd name="connsiteX8" fmla="*/ 147070 w 1574500"/>
                <a:gd name="connsiteY8" fmla="*/ 618653 h 944594"/>
                <a:gd name="connsiteX9" fmla="*/ 113874 w 1574500"/>
                <a:gd name="connsiteY9" fmla="*/ 645814 h 944594"/>
                <a:gd name="connsiteX10" fmla="*/ 119910 w 1574500"/>
                <a:gd name="connsiteY10" fmla="*/ 679010 h 944594"/>
                <a:gd name="connsiteX11" fmla="*/ 192337 w 1574500"/>
                <a:gd name="connsiteY11" fmla="*/ 675992 h 944594"/>
                <a:gd name="connsiteX12" fmla="*/ 210444 w 1574500"/>
                <a:gd name="connsiteY12" fmla="*/ 739366 h 944594"/>
                <a:gd name="connsiteX13" fmla="*/ 216480 w 1574500"/>
                <a:gd name="connsiteY13" fmla="*/ 775580 h 944594"/>
                <a:gd name="connsiteX14" fmla="*/ 237605 w 1574500"/>
                <a:gd name="connsiteY14" fmla="*/ 817830 h 944594"/>
                <a:gd name="connsiteX15" fmla="*/ 237605 w 1574500"/>
                <a:gd name="connsiteY15" fmla="*/ 848008 h 944594"/>
                <a:gd name="connsiteX16" fmla="*/ 310032 w 1574500"/>
                <a:gd name="connsiteY16" fmla="*/ 935525 h 944594"/>
                <a:gd name="connsiteX17" fmla="*/ 406603 w 1574500"/>
                <a:gd name="connsiteY17" fmla="*/ 917418 h 944594"/>
                <a:gd name="connsiteX18" fmla="*/ 424710 w 1574500"/>
                <a:gd name="connsiteY18" fmla="*/ 938542 h 944594"/>
                <a:gd name="connsiteX19" fmla="*/ 509209 w 1574500"/>
                <a:gd name="connsiteY19" fmla="*/ 899311 h 944594"/>
                <a:gd name="connsiteX20" fmla="*/ 560017 w 1574500"/>
                <a:gd name="connsiteY20" fmla="*/ 944594 h 944594"/>
                <a:gd name="connsiteX21" fmla="*/ 566547 w 1574500"/>
                <a:gd name="connsiteY21" fmla="*/ 844990 h 944594"/>
                <a:gd name="connsiteX22" fmla="*/ 1532250 w 1574500"/>
                <a:gd name="connsiteY22" fmla="*/ 935525 h 944594"/>
                <a:gd name="connsiteX23" fmla="*/ 1574500 w 1574500"/>
                <a:gd name="connsiteY23" fmla="*/ 190123 h 944594"/>
                <a:gd name="connsiteX24" fmla="*/ 1191236 w 1574500"/>
                <a:gd name="connsiteY24" fmla="*/ 156927 h 944594"/>
                <a:gd name="connsiteX25" fmla="*/ 1010167 w 1574500"/>
                <a:gd name="connsiteY25" fmla="*/ 141837 h 944594"/>
                <a:gd name="connsiteX26" fmla="*/ 910579 w 1574500"/>
                <a:gd name="connsiteY26" fmla="*/ 138820 h 944594"/>
                <a:gd name="connsiteX27" fmla="*/ 744599 w 1574500"/>
                <a:gd name="connsiteY27" fmla="*/ 111659 h 944594"/>
                <a:gd name="connsiteX28" fmla="*/ 599743 w 1574500"/>
                <a:gd name="connsiteY28" fmla="*/ 93552 h 944594"/>
                <a:gd name="connsiteX29" fmla="*/ 29375 w 1574500"/>
                <a:gd name="connsiteY29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27946 w 1574500"/>
                <a:gd name="connsiteY14" fmla="*/ 874216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52209"/>
                <a:gd name="connsiteX1" fmla="*/ 26357 w 1574500"/>
                <a:gd name="connsiteY1" fmla="*/ 63374 h 952209"/>
                <a:gd name="connsiteX2" fmla="*/ 2215 w 1574500"/>
                <a:gd name="connsiteY2" fmla="*/ 129766 h 952209"/>
                <a:gd name="connsiteX3" fmla="*/ 0 w 1574500"/>
                <a:gd name="connsiteY3" fmla="*/ 308931 h 952209"/>
                <a:gd name="connsiteX4" fmla="*/ 86191 w 1574500"/>
                <a:gd name="connsiteY4" fmla="*/ 429646 h 952209"/>
                <a:gd name="connsiteX5" fmla="*/ 148421 w 1574500"/>
                <a:gd name="connsiteY5" fmla="*/ 485877 h 952209"/>
                <a:gd name="connsiteX6" fmla="*/ 123656 w 1574500"/>
                <a:gd name="connsiteY6" fmla="*/ 567360 h 952209"/>
                <a:gd name="connsiteX7" fmla="*/ 132705 w 1574500"/>
                <a:gd name="connsiteY7" fmla="*/ 618663 h 952209"/>
                <a:gd name="connsiteX8" fmla="*/ 113874 w 1574500"/>
                <a:gd name="connsiteY8" fmla="*/ 645814 h 952209"/>
                <a:gd name="connsiteX9" fmla="*/ 119910 w 1574500"/>
                <a:gd name="connsiteY9" fmla="*/ 679010 h 952209"/>
                <a:gd name="connsiteX10" fmla="*/ 192337 w 1574500"/>
                <a:gd name="connsiteY10" fmla="*/ 675992 h 952209"/>
                <a:gd name="connsiteX11" fmla="*/ 210444 w 1574500"/>
                <a:gd name="connsiteY11" fmla="*/ 739366 h 952209"/>
                <a:gd name="connsiteX12" fmla="*/ 216480 w 1574500"/>
                <a:gd name="connsiteY12" fmla="*/ 775580 h 952209"/>
                <a:gd name="connsiteX13" fmla="*/ 237605 w 1574500"/>
                <a:gd name="connsiteY13" fmla="*/ 817830 h 952209"/>
                <a:gd name="connsiteX14" fmla="*/ 227946 w 1574500"/>
                <a:gd name="connsiteY14" fmla="*/ 874216 h 952209"/>
                <a:gd name="connsiteX15" fmla="*/ 312230 w 1574500"/>
                <a:gd name="connsiteY15" fmla="*/ 952209 h 952209"/>
                <a:gd name="connsiteX16" fmla="*/ 406603 w 1574500"/>
                <a:gd name="connsiteY16" fmla="*/ 917418 h 952209"/>
                <a:gd name="connsiteX17" fmla="*/ 424710 w 1574500"/>
                <a:gd name="connsiteY17" fmla="*/ 938542 h 952209"/>
                <a:gd name="connsiteX18" fmla="*/ 509209 w 1574500"/>
                <a:gd name="connsiteY18" fmla="*/ 899311 h 952209"/>
                <a:gd name="connsiteX19" fmla="*/ 560017 w 1574500"/>
                <a:gd name="connsiteY19" fmla="*/ 944594 h 952209"/>
                <a:gd name="connsiteX20" fmla="*/ 566547 w 1574500"/>
                <a:gd name="connsiteY20" fmla="*/ 844990 h 952209"/>
                <a:gd name="connsiteX21" fmla="*/ 1532250 w 1574500"/>
                <a:gd name="connsiteY21" fmla="*/ 935525 h 952209"/>
                <a:gd name="connsiteX22" fmla="*/ 1574500 w 1574500"/>
                <a:gd name="connsiteY22" fmla="*/ 190123 h 952209"/>
                <a:gd name="connsiteX23" fmla="*/ 1191236 w 1574500"/>
                <a:gd name="connsiteY23" fmla="*/ 156927 h 952209"/>
                <a:gd name="connsiteX24" fmla="*/ 1010167 w 1574500"/>
                <a:gd name="connsiteY24" fmla="*/ 141837 h 952209"/>
                <a:gd name="connsiteX25" fmla="*/ 910579 w 1574500"/>
                <a:gd name="connsiteY25" fmla="*/ 138820 h 952209"/>
                <a:gd name="connsiteX26" fmla="*/ 744599 w 1574500"/>
                <a:gd name="connsiteY26" fmla="*/ 111659 h 952209"/>
                <a:gd name="connsiteX27" fmla="*/ 599743 w 1574500"/>
                <a:gd name="connsiteY27" fmla="*/ 93552 h 952209"/>
                <a:gd name="connsiteX28" fmla="*/ 29375 w 1574500"/>
                <a:gd name="connsiteY28" fmla="*/ 0 h 952209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406603 w 1574500"/>
                <a:gd name="connsiteY16" fmla="*/ 917418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13669 w 1574500"/>
                <a:gd name="connsiteY18" fmla="*/ 904089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4500" h="952845">
                  <a:moveTo>
                    <a:pt x="29375" y="0"/>
                  </a:moveTo>
                  <a:lnTo>
                    <a:pt x="26357" y="63374"/>
                  </a:lnTo>
                  <a:lnTo>
                    <a:pt x="2215" y="129766"/>
                  </a:lnTo>
                  <a:cubicBezTo>
                    <a:pt x="1477" y="189488"/>
                    <a:pt x="738" y="249209"/>
                    <a:pt x="0" y="308931"/>
                  </a:cubicBezTo>
                  <a:lnTo>
                    <a:pt x="86191" y="429646"/>
                  </a:lnTo>
                  <a:lnTo>
                    <a:pt x="148421" y="485877"/>
                  </a:lnTo>
                  <a:lnTo>
                    <a:pt x="123656" y="567360"/>
                  </a:lnTo>
                  <a:lnTo>
                    <a:pt x="132705" y="618663"/>
                  </a:lnTo>
                  <a:lnTo>
                    <a:pt x="113874" y="645814"/>
                  </a:lnTo>
                  <a:lnTo>
                    <a:pt x="119910" y="679010"/>
                  </a:lnTo>
                  <a:lnTo>
                    <a:pt x="192337" y="675992"/>
                  </a:lnTo>
                  <a:lnTo>
                    <a:pt x="210444" y="739366"/>
                  </a:lnTo>
                  <a:lnTo>
                    <a:pt x="216480" y="775580"/>
                  </a:lnTo>
                  <a:lnTo>
                    <a:pt x="237605" y="817830"/>
                  </a:lnTo>
                  <a:lnTo>
                    <a:pt x="227946" y="874216"/>
                  </a:lnTo>
                  <a:lnTo>
                    <a:pt x="312230" y="952209"/>
                  </a:lnTo>
                  <a:lnTo>
                    <a:pt x="396844" y="938866"/>
                  </a:lnTo>
                  <a:lnTo>
                    <a:pt x="455399" y="952845"/>
                  </a:lnTo>
                  <a:lnTo>
                    <a:pt x="513669" y="904089"/>
                  </a:lnTo>
                  <a:lnTo>
                    <a:pt x="560017" y="944594"/>
                  </a:lnTo>
                  <a:lnTo>
                    <a:pt x="566547" y="844990"/>
                  </a:lnTo>
                  <a:lnTo>
                    <a:pt x="1532250" y="935525"/>
                  </a:lnTo>
                  <a:lnTo>
                    <a:pt x="1574500" y="190123"/>
                  </a:lnTo>
                  <a:lnTo>
                    <a:pt x="1191236" y="156927"/>
                  </a:lnTo>
                  <a:lnTo>
                    <a:pt x="1010167" y="141837"/>
                  </a:lnTo>
                  <a:lnTo>
                    <a:pt x="910579" y="138820"/>
                  </a:lnTo>
                  <a:lnTo>
                    <a:pt x="744599" y="111659"/>
                  </a:lnTo>
                  <a:lnTo>
                    <a:pt x="599743" y="93552"/>
                  </a:lnTo>
                  <a:lnTo>
                    <a:pt x="29375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728917" y="1588145"/>
              <a:ext cx="947738" cy="563224"/>
            </a:xfrm>
            <a:custGeom>
              <a:avLst/>
              <a:gdLst>
                <a:gd name="connsiteX0" fmla="*/ 27160 w 1001916"/>
                <a:gd name="connsiteY0" fmla="*/ 18107 h 597529"/>
                <a:gd name="connsiteX1" fmla="*/ 0 w 1001916"/>
                <a:gd name="connsiteY1" fmla="*/ 597529 h 597529"/>
                <a:gd name="connsiteX2" fmla="*/ 998899 w 1001916"/>
                <a:gd name="connsiteY2" fmla="*/ 588475 h 597529"/>
                <a:gd name="connsiteX3" fmla="*/ 1001916 w 1001916"/>
                <a:gd name="connsiteY3" fmla="*/ 537172 h 597529"/>
                <a:gd name="connsiteX4" fmla="*/ 974756 w 1001916"/>
                <a:gd name="connsiteY4" fmla="*/ 416459 h 597529"/>
                <a:gd name="connsiteX5" fmla="*/ 971738 w 1001916"/>
                <a:gd name="connsiteY5" fmla="*/ 316871 h 597529"/>
                <a:gd name="connsiteX6" fmla="*/ 932506 w 1001916"/>
                <a:gd name="connsiteY6" fmla="*/ 223319 h 597529"/>
                <a:gd name="connsiteX7" fmla="*/ 905346 w 1001916"/>
                <a:gd name="connsiteY7" fmla="*/ 196158 h 597529"/>
                <a:gd name="connsiteX8" fmla="*/ 911382 w 1001916"/>
                <a:gd name="connsiteY8" fmla="*/ 78463 h 597529"/>
                <a:gd name="connsiteX9" fmla="*/ 878186 w 1001916"/>
                <a:gd name="connsiteY9" fmla="*/ 0 h 597529"/>
                <a:gd name="connsiteX10" fmla="*/ 485869 w 1001916"/>
                <a:gd name="connsiteY10" fmla="*/ 27160 h 597529"/>
                <a:gd name="connsiteX11" fmla="*/ 350067 w 1001916"/>
                <a:gd name="connsiteY11" fmla="*/ 30178 h 597529"/>
                <a:gd name="connsiteX12" fmla="*/ 27160 w 1001916"/>
                <a:gd name="connsiteY12" fmla="*/ 18107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916" h="597529">
                  <a:moveTo>
                    <a:pt x="27160" y="18107"/>
                  </a:moveTo>
                  <a:lnTo>
                    <a:pt x="0" y="597529"/>
                  </a:lnTo>
                  <a:lnTo>
                    <a:pt x="998899" y="588475"/>
                  </a:lnTo>
                  <a:lnTo>
                    <a:pt x="1001916" y="537172"/>
                  </a:lnTo>
                  <a:lnTo>
                    <a:pt x="974756" y="416459"/>
                  </a:lnTo>
                  <a:lnTo>
                    <a:pt x="971738" y="316871"/>
                  </a:lnTo>
                  <a:lnTo>
                    <a:pt x="932506" y="223319"/>
                  </a:lnTo>
                  <a:lnTo>
                    <a:pt x="905346" y="196158"/>
                  </a:lnTo>
                  <a:lnTo>
                    <a:pt x="911382" y="78463"/>
                  </a:lnTo>
                  <a:lnTo>
                    <a:pt x="878186" y="0"/>
                  </a:lnTo>
                  <a:lnTo>
                    <a:pt x="485869" y="27160"/>
                  </a:lnTo>
                  <a:lnTo>
                    <a:pt x="350067" y="30178"/>
                  </a:lnTo>
                  <a:lnTo>
                    <a:pt x="27160" y="18107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00379" y="2134892"/>
              <a:ext cx="1039359" cy="614154"/>
            </a:xfrm>
            <a:custGeom>
              <a:avLst/>
              <a:gdLst>
                <a:gd name="connsiteX0" fmla="*/ 36214 w 1095470"/>
                <a:gd name="connsiteY0" fmla="*/ 12071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36214 w 1095470"/>
                <a:gd name="connsiteY19" fmla="*/ 12071 h 636760"/>
                <a:gd name="connsiteX0" fmla="*/ 26691 w 1095470"/>
                <a:gd name="connsiteY0" fmla="*/ 4928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26691 w 1095470"/>
                <a:gd name="connsiteY19" fmla="*/ 4928 h 636760"/>
                <a:gd name="connsiteX0" fmla="*/ 26691 w 1095470"/>
                <a:gd name="connsiteY0" fmla="*/ 16837 h 648669"/>
                <a:gd name="connsiteX1" fmla="*/ 0 w 1095470"/>
                <a:gd name="connsiteY1" fmla="*/ 567188 h 648669"/>
                <a:gd name="connsiteX2" fmla="*/ 437584 w 1095470"/>
                <a:gd name="connsiteY2" fmla="*/ 582277 h 648669"/>
                <a:gd name="connsiteX3" fmla="*/ 642796 w 1095470"/>
                <a:gd name="connsiteY3" fmla="*/ 579259 h 648669"/>
                <a:gd name="connsiteX4" fmla="*/ 772563 w 1095470"/>
                <a:gd name="connsiteY4" fmla="*/ 576242 h 648669"/>
                <a:gd name="connsiteX5" fmla="*/ 811794 w 1095470"/>
                <a:gd name="connsiteY5" fmla="*/ 582277 h 648669"/>
                <a:gd name="connsiteX6" fmla="*/ 863097 w 1095470"/>
                <a:gd name="connsiteY6" fmla="*/ 600384 h 648669"/>
                <a:gd name="connsiteX7" fmla="*/ 923454 w 1095470"/>
                <a:gd name="connsiteY7" fmla="*/ 579259 h 648669"/>
                <a:gd name="connsiteX8" fmla="*/ 974757 w 1095470"/>
                <a:gd name="connsiteY8" fmla="*/ 600384 h 648669"/>
                <a:gd name="connsiteX9" fmla="*/ 989846 w 1095470"/>
                <a:gd name="connsiteY9" fmla="*/ 621509 h 648669"/>
                <a:gd name="connsiteX10" fmla="*/ 1035113 w 1095470"/>
                <a:gd name="connsiteY10" fmla="*/ 615473 h 648669"/>
                <a:gd name="connsiteX11" fmla="*/ 1095470 w 1095470"/>
                <a:gd name="connsiteY11" fmla="*/ 648669 h 648669"/>
                <a:gd name="connsiteX12" fmla="*/ 1086416 w 1095470"/>
                <a:gd name="connsiteY12" fmla="*/ 597366 h 648669"/>
                <a:gd name="connsiteX13" fmla="*/ 1095470 w 1095470"/>
                <a:gd name="connsiteY13" fmla="*/ 540028 h 648669"/>
                <a:gd name="connsiteX14" fmla="*/ 1077363 w 1095470"/>
                <a:gd name="connsiteY14" fmla="*/ 473636 h 648669"/>
                <a:gd name="connsiteX15" fmla="*/ 1065291 w 1095470"/>
                <a:gd name="connsiteY15" fmla="*/ 123568 h 648669"/>
                <a:gd name="connsiteX16" fmla="*/ 1020024 w 1095470"/>
                <a:gd name="connsiteY16" fmla="*/ 93390 h 648669"/>
                <a:gd name="connsiteX17" fmla="*/ 1023042 w 1095470"/>
                <a:gd name="connsiteY17" fmla="*/ 57176 h 648669"/>
                <a:gd name="connsiteX18" fmla="*/ 1034566 w 1095470"/>
                <a:gd name="connsiteY18" fmla="*/ 0 h 648669"/>
                <a:gd name="connsiteX19" fmla="*/ 26691 w 1095470"/>
                <a:gd name="connsiteY19" fmla="*/ 16837 h 648669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23042 w 1095470"/>
                <a:gd name="connsiteY17" fmla="*/ 59559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77291 w 1095470"/>
                <a:gd name="connsiteY15" fmla="*/ 125985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8889"/>
                <a:gd name="connsiteY0" fmla="*/ 19220 h 651052"/>
                <a:gd name="connsiteX1" fmla="*/ 0 w 1098889"/>
                <a:gd name="connsiteY1" fmla="*/ 569571 h 651052"/>
                <a:gd name="connsiteX2" fmla="*/ 437584 w 1098889"/>
                <a:gd name="connsiteY2" fmla="*/ 584660 h 651052"/>
                <a:gd name="connsiteX3" fmla="*/ 642796 w 1098889"/>
                <a:gd name="connsiteY3" fmla="*/ 581642 h 651052"/>
                <a:gd name="connsiteX4" fmla="*/ 772563 w 1098889"/>
                <a:gd name="connsiteY4" fmla="*/ 578625 h 651052"/>
                <a:gd name="connsiteX5" fmla="*/ 811794 w 1098889"/>
                <a:gd name="connsiteY5" fmla="*/ 584660 h 651052"/>
                <a:gd name="connsiteX6" fmla="*/ 863097 w 1098889"/>
                <a:gd name="connsiteY6" fmla="*/ 602767 h 651052"/>
                <a:gd name="connsiteX7" fmla="*/ 923454 w 1098889"/>
                <a:gd name="connsiteY7" fmla="*/ 581642 h 651052"/>
                <a:gd name="connsiteX8" fmla="*/ 974757 w 1098889"/>
                <a:gd name="connsiteY8" fmla="*/ 602767 h 651052"/>
                <a:gd name="connsiteX9" fmla="*/ 989846 w 1098889"/>
                <a:gd name="connsiteY9" fmla="*/ 623892 h 651052"/>
                <a:gd name="connsiteX10" fmla="*/ 1035113 w 1098889"/>
                <a:gd name="connsiteY10" fmla="*/ 617856 h 651052"/>
                <a:gd name="connsiteX11" fmla="*/ 1095470 w 1098889"/>
                <a:gd name="connsiteY11" fmla="*/ 651052 h 651052"/>
                <a:gd name="connsiteX12" fmla="*/ 1086416 w 1098889"/>
                <a:gd name="connsiteY12" fmla="*/ 599749 h 651052"/>
                <a:gd name="connsiteX13" fmla="*/ 1095470 w 1098889"/>
                <a:gd name="connsiteY13" fmla="*/ 542411 h 651052"/>
                <a:gd name="connsiteX14" fmla="*/ 1098889 w 1098889"/>
                <a:gd name="connsiteY14" fmla="*/ 476148 h 651052"/>
                <a:gd name="connsiteX15" fmla="*/ 1077291 w 1098889"/>
                <a:gd name="connsiteY15" fmla="*/ 125985 h 651052"/>
                <a:gd name="connsiteX16" fmla="*/ 1020024 w 1098889"/>
                <a:gd name="connsiteY16" fmla="*/ 95773 h 651052"/>
                <a:gd name="connsiteX17" fmla="*/ 1035038 w 1098889"/>
                <a:gd name="connsiteY17" fmla="*/ 59575 h 651052"/>
                <a:gd name="connsiteX18" fmla="*/ 1044182 w 1098889"/>
                <a:gd name="connsiteY18" fmla="*/ 0 h 651052"/>
                <a:gd name="connsiteX19" fmla="*/ 26691 w 1098889"/>
                <a:gd name="connsiteY19" fmla="*/ 19220 h 65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889" h="651052">
                  <a:moveTo>
                    <a:pt x="26691" y="19220"/>
                  </a:moveTo>
                  <a:lnTo>
                    <a:pt x="0" y="569571"/>
                  </a:lnTo>
                  <a:lnTo>
                    <a:pt x="437584" y="584660"/>
                  </a:lnTo>
                  <a:lnTo>
                    <a:pt x="642796" y="581642"/>
                  </a:lnTo>
                  <a:lnTo>
                    <a:pt x="772563" y="578625"/>
                  </a:lnTo>
                  <a:lnTo>
                    <a:pt x="811794" y="584660"/>
                  </a:lnTo>
                  <a:lnTo>
                    <a:pt x="863097" y="602767"/>
                  </a:lnTo>
                  <a:lnTo>
                    <a:pt x="923454" y="581642"/>
                  </a:lnTo>
                  <a:lnTo>
                    <a:pt x="974757" y="602767"/>
                  </a:lnTo>
                  <a:lnTo>
                    <a:pt x="989846" y="623892"/>
                  </a:lnTo>
                  <a:lnTo>
                    <a:pt x="1035113" y="617856"/>
                  </a:lnTo>
                  <a:lnTo>
                    <a:pt x="1095470" y="651052"/>
                  </a:lnTo>
                  <a:lnTo>
                    <a:pt x="1086416" y="599749"/>
                  </a:lnTo>
                  <a:lnTo>
                    <a:pt x="1095470" y="542411"/>
                  </a:lnTo>
                  <a:lnTo>
                    <a:pt x="1098889" y="476148"/>
                  </a:lnTo>
                  <a:lnTo>
                    <a:pt x="1077291" y="125985"/>
                  </a:lnTo>
                  <a:lnTo>
                    <a:pt x="1020024" y="95773"/>
                  </a:lnTo>
                  <a:lnTo>
                    <a:pt x="1035038" y="59575"/>
                  </a:lnTo>
                  <a:lnTo>
                    <a:pt x="1044182" y="0"/>
                  </a:lnTo>
                  <a:lnTo>
                    <a:pt x="26691" y="1922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688364" y="2669654"/>
              <a:ext cx="1228606" cy="543751"/>
            </a:xfrm>
            <a:custGeom>
              <a:avLst/>
              <a:gdLst>
                <a:gd name="connsiteX0" fmla="*/ 9054 w 1297663"/>
                <a:gd name="connsiteY0" fmla="*/ 0 h 567350"/>
                <a:gd name="connsiteX1" fmla="*/ 0 w 1297663"/>
                <a:gd name="connsiteY1" fmla="*/ 377227 h 567350"/>
                <a:gd name="connsiteX2" fmla="*/ 298764 w 1297663"/>
                <a:gd name="connsiteY2" fmla="*/ 404388 h 567350"/>
                <a:gd name="connsiteX3" fmla="*/ 301782 w 1297663"/>
                <a:gd name="connsiteY3" fmla="*/ 567350 h 567350"/>
                <a:gd name="connsiteX4" fmla="*/ 754455 w 1297663"/>
                <a:gd name="connsiteY4" fmla="*/ 555279 h 567350"/>
                <a:gd name="connsiteX5" fmla="*/ 838955 w 1297663"/>
                <a:gd name="connsiteY5" fmla="*/ 555279 h 567350"/>
                <a:gd name="connsiteX6" fmla="*/ 1219200 w 1297663"/>
                <a:gd name="connsiteY6" fmla="*/ 534154 h 567350"/>
                <a:gd name="connsiteX7" fmla="*/ 1282574 w 1297663"/>
                <a:gd name="connsiteY7" fmla="*/ 534154 h 567350"/>
                <a:gd name="connsiteX8" fmla="*/ 1297663 w 1297663"/>
                <a:gd name="connsiteY8" fmla="*/ 534154 h 567350"/>
                <a:gd name="connsiteX9" fmla="*/ 1249378 w 1297663"/>
                <a:gd name="connsiteY9" fmla="*/ 467762 h 567350"/>
                <a:gd name="connsiteX10" fmla="*/ 1222218 w 1297663"/>
                <a:gd name="connsiteY10" fmla="*/ 413441 h 567350"/>
                <a:gd name="connsiteX11" fmla="*/ 1222218 w 1297663"/>
                <a:gd name="connsiteY11" fmla="*/ 334978 h 567350"/>
                <a:gd name="connsiteX12" fmla="*/ 1201093 w 1297663"/>
                <a:gd name="connsiteY12" fmla="*/ 283675 h 567350"/>
                <a:gd name="connsiteX13" fmla="*/ 1201093 w 1297663"/>
                <a:gd name="connsiteY13" fmla="*/ 256515 h 567350"/>
                <a:gd name="connsiteX14" fmla="*/ 1173933 w 1297663"/>
                <a:gd name="connsiteY14" fmla="*/ 229354 h 567350"/>
                <a:gd name="connsiteX15" fmla="*/ 1170915 w 1297663"/>
                <a:gd name="connsiteY15" fmla="*/ 202194 h 567350"/>
                <a:gd name="connsiteX16" fmla="*/ 1134701 w 1297663"/>
                <a:gd name="connsiteY16" fmla="*/ 147873 h 567350"/>
                <a:gd name="connsiteX17" fmla="*/ 1113576 w 1297663"/>
                <a:gd name="connsiteY17" fmla="*/ 75445 h 567350"/>
                <a:gd name="connsiteX18" fmla="*/ 1056238 w 1297663"/>
                <a:gd name="connsiteY18" fmla="*/ 45267 h 567350"/>
                <a:gd name="connsiteX19" fmla="*/ 1001917 w 1297663"/>
                <a:gd name="connsiteY19" fmla="*/ 48285 h 567350"/>
                <a:gd name="connsiteX20" fmla="*/ 983810 w 1297663"/>
                <a:gd name="connsiteY20" fmla="*/ 27160 h 567350"/>
                <a:gd name="connsiteX21" fmla="*/ 935525 w 1297663"/>
                <a:gd name="connsiteY21" fmla="*/ 9053 h 567350"/>
                <a:gd name="connsiteX22" fmla="*/ 872151 w 1297663"/>
                <a:gd name="connsiteY22" fmla="*/ 33196 h 567350"/>
                <a:gd name="connsiteX23" fmla="*/ 802741 w 1297663"/>
                <a:gd name="connsiteY23" fmla="*/ 0 h 567350"/>
                <a:gd name="connsiteX24" fmla="*/ 9054 w 1297663"/>
                <a:gd name="connsiteY24" fmla="*/ 0 h 567350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2151 w 1297663"/>
                <a:gd name="connsiteY22" fmla="*/ 42731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4530 w 1297663"/>
                <a:gd name="connsiteY22" fmla="*/ 30812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7663" h="576885">
                  <a:moveTo>
                    <a:pt x="13813" y="0"/>
                  </a:moveTo>
                  <a:lnTo>
                    <a:pt x="0" y="386762"/>
                  </a:lnTo>
                  <a:lnTo>
                    <a:pt x="298764" y="413923"/>
                  </a:lnTo>
                  <a:lnTo>
                    <a:pt x="301782" y="576885"/>
                  </a:lnTo>
                  <a:lnTo>
                    <a:pt x="754455" y="564814"/>
                  </a:lnTo>
                  <a:lnTo>
                    <a:pt x="838955" y="564814"/>
                  </a:lnTo>
                  <a:lnTo>
                    <a:pt x="1219200" y="543689"/>
                  </a:lnTo>
                  <a:lnTo>
                    <a:pt x="1282574" y="543689"/>
                  </a:lnTo>
                  <a:lnTo>
                    <a:pt x="1297663" y="543689"/>
                  </a:lnTo>
                  <a:lnTo>
                    <a:pt x="1249378" y="477297"/>
                  </a:lnTo>
                  <a:lnTo>
                    <a:pt x="1222218" y="422976"/>
                  </a:lnTo>
                  <a:lnTo>
                    <a:pt x="1222218" y="344513"/>
                  </a:lnTo>
                  <a:lnTo>
                    <a:pt x="1201093" y="293210"/>
                  </a:lnTo>
                  <a:lnTo>
                    <a:pt x="1201093" y="266050"/>
                  </a:lnTo>
                  <a:lnTo>
                    <a:pt x="1173933" y="238889"/>
                  </a:lnTo>
                  <a:lnTo>
                    <a:pt x="1170915" y="211729"/>
                  </a:lnTo>
                  <a:lnTo>
                    <a:pt x="1134701" y="157408"/>
                  </a:lnTo>
                  <a:lnTo>
                    <a:pt x="1113576" y="84980"/>
                  </a:lnTo>
                  <a:lnTo>
                    <a:pt x="1056238" y="54802"/>
                  </a:lnTo>
                  <a:lnTo>
                    <a:pt x="1001917" y="57820"/>
                  </a:lnTo>
                  <a:lnTo>
                    <a:pt x="983810" y="36695"/>
                  </a:lnTo>
                  <a:lnTo>
                    <a:pt x="935525" y="18588"/>
                  </a:lnTo>
                  <a:lnTo>
                    <a:pt x="874530" y="30812"/>
                  </a:lnTo>
                  <a:lnTo>
                    <a:pt x="802741" y="9535"/>
                  </a:lnTo>
                  <a:lnTo>
                    <a:pt x="13813" y="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57216" y="3178953"/>
              <a:ext cx="1106946" cy="593183"/>
            </a:xfrm>
            <a:custGeom>
              <a:avLst/>
              <a:gdLst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43755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87505 w 1170915"/>
                <a:gd name="connsiteY7" fmla="*/ 98350 h 618653"/>
                <a:gd name="connsiteX8" fmla="*/ 1068309 w 1170915"/>
                <a:gd name="connsiteY8" fmla="*/ 93552 h 618653"/>
                <a:gd name="connsiteX9" fmla="*/ 1080380 w 1170915"/>
                <a:gd name="connsiteY9" fmla="*/ 45267 h 618653"/>
                <a:gd name="connsiteX10" fmla="*/ 1017006 w 1170915"/>
                <a:gd name="connsiteY10" fmla="*/ 0 h 618653"/>
                <a:gd name="connsiteX11" fmla="*/ 15089 w 1170915"/>
                <a:gd name="connsiteY11" fmla="*/ 21125 h 618653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68309 w 1170915"/>
                <a:gd name="connsiteY8" fmla="*/ 103070 h 628171"/>
                <a:gd name="connsiteX9" fmla="*/ 1080380 w 1170915"/>
                <a:gd name="connsiteY9" fmla="*/ 54785 h 628171"/>
                <a:gd name="connsiteX10" fmla="*/ 1021773 w 1170915"/>
                <a:gd name="connsiteY10" fmla="*/ 0 h 628171"/>
                <a:gd name="connsiteX11" fmla="*/ 15089 w 1170915"/>
                <a:gd name="connsiteY11" fmla="*/ 30643 h 628171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80380 w 1170915"/>
                <a:gd name="connsiteY8" fmla="*/ 54785 h 628171"/>
                <a:gd name="connsiteX9" fmla="*/ 1021773 w 1170915"/>
                <a:gd name="connsiteY9" fmla="*/ 0 h 628171"/>
                <a:gd name="connsiteX10" fmla="*/ 15089 w 1170915"/>
                <a:gd name="connsiteY10" fmla="*/ 30643 h 6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915" h="628171">
                  <a:moveTo>
                    <a:pt x="15089" y="30643"/>
                  </a:moveTo>
                  <a:lnTo>
                    <a:pt x="0" y="628171"/>
                  </a:lnTo>
                  <a:lnTo>
                    <a:pt x="467763" y="625154"/>
                  </a:lnTo>
                  <a:lnTo>
                    <a:pt x="636761" y="622136"/>
                  </a:lnTo>
                  <a:lnTo>
                    <a:pt x="887240" y="597993"/>
                  </a:lnTo>
                  <a:lnTo>
                    <a:pt x="1170915" y="570833"/>
                  </a:lnTo>
                  <a:lnTo>
                    <a:pt x="1153288" y="178516"/>
                  </a:lnTo>
                  <a:cubicBezTo>
                    <a:pt x="1128183" y="154967"/>
                    <a:pt x="1112610" y="131417"/>
                    <a:pt x="1087505" y="107868"/>
                  </a:cubicBezTo>
                  <a:lnTo>
                    <a:pt x="1080380" y="54785"/>
                  </a:lnTo>
                  <a:lnTo>
                    <a:pt x="1021773" y="0"/>
                  </a:lnTo>
                  <a:lnTo>
                    <a:pt x="15089" y="30643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822039" y="3721205"/>
              <a:ext cx="1315720" cy="639619"/>
            </a:xfrm>
            <a:custGeom>
              <a:avLst/>
              <a:gdLst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9600 w 1376126"/>
                <a:gd name="connsiteY8" fmla="*/ 540190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6187 w 1376126"/>
                <a:gd name="connsiteY10" fmla="*/ 589252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70091 w 1390176"/>
                <a:gd name="connsiteY26" fmla="*/ 353085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62384 w 1390176"/>
                <a:gd name="connsiteY27" fmla="*/ 196260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924"/>
                <a:gd name="connsiteX1" fmla="*/ 3017 w 1390176"/>
                <a:gd name="connsiteY1" fmla="*/ 147873 h 677924"/>
                <a:gd name="connsiteX2" fmla="*/ 464744 w 1390176"/>
                <a:gd name="connsiteY2" fmla="*/ 156926 h 677924"/>
                <a:gd name="connsiteX3" fmla="*/ 461726 w 1390176"/>
                <a:gd name="connsiteY3" fmla="*/ 513029 h 677924"/>
                <a:gd name="connsiteX4" fmla="*/ 482851 w 1390176"/>
                <a:gd name="connsiteY4" fmla="*/ 525101 h 677924"/>
                <a:gd name="connsiteX5" fmla="*/ 525101 w 1390176"/>
                <a:gd name="connsiteY5" fmla="*/ 528118 h 677924"/>
                <a:gd name="connsiteX6" fmla="*/ 549243 w 1390176"/>
                <a:gd name="connsiteY6" fmla="*/ 534154 h 677924"/>
                <a:gd name="connsiteX7" fmla="*/ 564332 w 1390176"/>
                <a:gd name="connsiteY7" fmla="*/ 546225 h 677924"/>
                <a:gd name="connsiteX8" fmla="*/ 607114 w 1390176"/>
                <a:gd name="connsiteY8" fmla="*/ 550001 h 677924"/>
                <a:gd name="connsiteX9" fmla="*/ 633742 w 1390176"/>
                <a:gd name="connsiteY9" fmla="*/ 585457 h 677924"/>
                <a:gd name="connsiteX10" fmla="*/ 666187 w 1390176"/>
                <a:gd name="connsiteY10" fmla="*/ 589252 h 677924"/>
                <a:gd name="connsiteX11" fmla="*/ 691081 w 1390176"/>
                <a:gd name="connsiteY11" fmla="*/ 597528 h 677924"/>
                <a:gd name="connsiteX12" fmla="*/ 757473 w 1390176"/>
                <a:gd name="connsiteY12" fmla="*/ 585457 h 677924"/>
                <a:gd name="connsiteX13" fmla="*/ 841972 w 1390176"/>
                <a:gd name="connsiteY13" fmla="*/ 630724 h 677924"/>
                <a:gd name="connsiteX14" fmla="*/ 884221 w 1390176"/>
                <a:gd name="connsiteY14" fmla="*/ 615635 h 677924"/>
                <a:gd name="connsiteX15" fmla="*/ 920435 w 1390176"/>
                <a:gd name="connsiteY15" fmla="*/ 642796 h 677924"/>
                <a:gd name="connsiteX16" fmla="*/ 962685 w 1390176"/>
                <a:gd name="connsiteY16" fmla="*/ 636760 h 677924"/>
                <a:gd name="connsiteX17" fmla="*/ 1001917 w 1390176"/>
                <a:gd name="connsiteY17" fmla="*/ 648831 h 677924"/>
                <a:gd name="connsiteX18" fmla="*/ 1038130 w 1390176"/>
                <a:gd name="connsiteY18" fmla="*/ 645813 h 677924"/>
                <a:gd name="connsiteX19" fmla="*/ 1074344 w 1390176"/>
                <a:gd name="connsiteY19" fmla="*/ 663920 h 677924"/>
                <a:gd name="connsiteX20" fmla="*/ 1100043 w 1390176"/>
                <a:gd name="connsiteY20" fmla="*/ 677924 h 677924"/>
                <a:gd name="connsiteX21" fmla="*/ 1146772 w 1390176"/>
                <a:gd name="connsiteY21" fmla="*/ 624689 h 677924"/>
                <a:gd name="connsiteX22" fmla="*/ 1186004 w 1390176"/>
                <a:gd name="connsiteY22" fmla="*/ 615635 h 677924"/>
                <a:gd name="connsiteX23" fmla="*/ 1237307 w 1390176"/>
                <a:gd name="connsiteY23" fmla="*/ 621671 h 677924"/>
                <a:gd name="connsiteX24" fmla="*/ 1270503 w 1390176"/>
                <a:gd name="connsiteY24" fmla="*/ 609600 h 677924"/>
                <a:gd name="connsiteX25" fmla="*/ 1390176 w 1390176"/>
                <a:gd name="connsiteY25" fmla="*/ 677287 h 677924"/>
                <a:gd name="connsiteX26" fmla="*/ 1381761 w 1390176"/>
                <a:gd name="connsiteY26" fmla="*/ 353269 h 677924"/>
                <a:gd name="connsiteX27" fmla="*/ 1362384 w 1390176"/>
                <a:gd name="connsiteY27" fmla="*/ 196260 h 677924"/>
                <a:gd name="connsiteX28" fmla="*/ 1333877 w 1390176"/>
                <a:gd name="connsiteY28" fmla="*/ 90534 h 677924"/>
                <a:gd name="connsiteX29" fmla="*/ 1312752 w 1390176"/>
                <a:gd name="connsiteY29" fmla="*/ 0 h 677924"/>
                <a:gd name="connsiteX30" fmla="*/ 742384 w 1390176"/>
                <a:gd name="connsiteY30" fmla="*/ 45267 h 677924"/>
                <a:gd name="connsiteX31" fmla="*/ 0 w 1390176"/>
                <a:gd name="connsiteY31" fmla="*/ 51303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90176" h="677924">
                  <a:moveTo>
                    <a:pt x="0" y="51303"/>
                  </a:moveTo>
                  <a:cubicBezTo>
                    <a:pt x="1006" y="83493"/>
                    <a:pt x="2011" y="115683"/>
                    <a:pt x="3017" y="147873"/>
                  </a:cubicBezTo>
                  <a:lnTo>
                    <a:pt x="464744" y="156926"/>
                  </a:lnTo>
                  <a:lnTo>
                    <a:pt x="461726" y="513029"/>
                  </a:lnTo>
                  <a:lnTo>
                    <a:pt x="482851" y="525101"/>
                  </a:lnTo>
                  <a:lnTo>
                    <a:pt x="525101" y="528118"/>
                  </a:lnTo>
                  <a:lnTo>
                    <a:pt x="549243" y="534154"/>
                  </a:lnTo>
                  <a:lnTo>
                    <a:pt x="564332" y="546225"/>
                  </a:lnTo>
                  <a:lnTo>
                    <a:pt x="607114" y="550001"/>
                  </a:lnTo>
                  <a:lnTo>
                    <a:pt x="633742" y="585457"/>
                  </a:lnTo>
                  <a:lnTo>
                    <a:pt x="666187" y="589252"/>
                  </a:lnTo>
                  <a:lnTo>
                    <a:pt x="691081" y="597528"/>
                  </a:lnTo>
                  <a:lnTo>
                    <a:pt x="757473" y="585457"/>
                  </a:lnTo>
                  <a:lnTo>
                    <a:pt x="841972" y="630724"/>
                  </a:lnTo>
                  <a:lnTo>
                    <a:pt x="884221" y="615635"/>
                  </a:lnTo>
                  <a:lnTo>
                    <a:pt x="920435" y="642796"/>
                  </a:lnTo>
                  <a:lnTo>
                    <a:pt x="962685" y="636760"/>
                  </a:lnTo>
                  <a:lnTo>
                    <a:pt x="1001917" y="648831"/>
                  </a:lnTo>
                  <a:lnTo>
                    <a:pt x="1038130" y="645813"/>
                  </a:lnTo>
                  <a:lnTo>
                    <a:pt x="1074344" y="663920"/>
                  </a:lnTo>
                  <a:lnTo>
                    <a:pt x="1100043" y="677924"/>
                  </a:lnTo>
                  <a:lnTo>
                    <a:pt x="1146772" y="624689"/>
                  </a:lnTo>
                  <a:lnTo>
                    <a:pt x="1186004" y="615635"/>
                  </a:lnTo>
                  <a:lnTo>
                    <a:pt x="1237307" y="621671"/>
                  </a:lnTo>
                  <a:lnTo>
                    <a:pt x="1270503" y="609600"/>
                  </a:lnTo>
                  <a:lnTo>
                    <a:pt x="1390176" y="677287"/>
                  </a:lnTo>
                  <a:lnTo>
                    <a:pt x="1381761" y="353269"/>
                  </a:lnTo>
                  <a:lnTo>
                    <a:pt x="1362384" y="196260"/>
                  </a:lnTo>
                  <a:lnTo>
                    <a:pt x="1333877" y="90534"/>
                  </a:lnTo>
                  <a:lnTo>
                    <a:pt x="1312752" y="0"/>
                  </a:lnTo>
                  <a:lnTo>
                    <a:pt x="742384" y="45267"/>
                  </a:lnTo>
                  <a:lnTo>
                    <a:pt x="0" y="51303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91197" y="3749667"/>
              <a:ext cx="710429" cy="699536"/>
            </a:xfrm>
            <a:custGeom>
              <a:avLst/>
              <a:gdLst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96570 w 751437"/>
                <a:gd name="connsiteY3" fmla="*/ 618653 h 742384"/>
                <a:gd name="connsiteX4" fmla="*/ 114677 w 751437"/>
                <a:gd name="connsiteY4" fmla="*/ 636760 h 742384"/>
                <a:gd name="connsiteX5" fmla="*/ 123730 w 751437"/>
                <a:gd name="connsiteY5" fmla="*/ 742384 h 742384"/>
                <a:gd name="connsiteX6" fmla="*/ 407405 w 751437"/>
                <a:gd name="connsiteY6" fmla="*/ 712206 h 742384"/>
                <a:gd name="connsiteX7" fmla="*/ 579421 w 751437"/>
                <a:gd name="connsiteY7" fmla="*/ 685045 h 742384"/>
                <a:gd name="connsiteX8" fmla="*/ 588475 w 751437"/>
                <a:gd name="connsiteY8" fmla="*/ 700134 h 742384"/>
                <a:gd name="connsiteX9" fmla="*/ 597528 w 751437"/>
                <a:gd name="connsiteY9" fmla="*/ 597528 h 742384"/>
                <a:gd name="connsiteX10" fmla="*/ 573386 w 751437"/>
                <a:gd name="connsiteY10" fmla="*/ 537172 h 742384"/>
                <a:gd name="connsiteX11" fmla="*/ 594510 w 751437"/>
                <a:gd name="connsiteY11" fmla="*/ 473798 h 742384"/>
                <a:gd name="connsiteX12" fmla="*/ 642796 w 751437"/>
                <a:gd name="connsiteY12" fmla="*/ 395334 h 742384"/>
                <a:gd name="connsiteX13" fmla="*/ 651849 w 751437"/>
                <a:gd name="connsiteY13" fmla="*/ 365156 h 742384"/>
                <a:gd name="connsiteX14" fmla="*/ 648831 w 751437"/>
                <a:gd name="connsiteY14" fmla="*/ 341014 h 742384"/>
                <a:gd name="connsiteX15" fmla="*/ 691081 w 751437"/>
                <a:gd name="connsiteY15" fmla="*/ 274622 h 742384"/>
                <a:gd name="connsiteX16" fmla="*/ 700134 w 751437"/>
                <a:gd name="connsiteY16" fmla="*/ 223319 h 742384"/>
                <a:gd name="connsiteX17" fmla="*/ 694099 w 751437"/>
                <a:gd name="connsiteY17" fmla="*/ 205212 h 742384"/>
                <a:gd name="connsiteX18" fmla="*/ 727295 w 751437"/>
                <a:gd name="connsiteY18" fmla="*/ 172016 h 742384"/>
                <a:gd name="connsiteX19" fmla="*/ 718241 w 751437"/>
                <a:gd name="connsiteY19" fmla="*/ 141837 h 742384"/>
                <a:gd name="connsiteX20" fmla="*/ 751437 w 751437"/>
                <a:gd name="connsiteY20" fmla="*/ 72427 h 742384"/>
                <a:gd name="connsiteX21" fmla="*/ 685045 w 751437"/>
                <a:gd name="connsiteY21" fmla="*/ 72427 h 742384"/>
                <a:gd name="connsiteX22" fmla="*/ 660903 w 751437"/>
                <a:gd name="connsiteY22" fmla="*/ 57338 h 742384"/>
                <a:gd name="connsiteX23" fmla="*/ 669956 w 751437"/>
                <a:gd name="connsiteY23" fmla="*/ 0 h 742384"/>
                <a:gd name="connsiteX24" fmla="*/ 669956 w 751437"/>
                <a:gd name="connsiteY24" fmla="*/ 0 h 742384"/>
                <a:gd name="connsiteX25" fmla="*/ 322906 w 751437"/>
                <a:gd name="connsiteY25" fmla="*/ 30178 h 742384"/>
                <a:gd name="connsiteX26" fmla="*/ 162962 w 751437"/>
                <a:gd name="connsiteY26" fmla="*/ 48285 h 742384"/>
                <a:gd name="connsiteX27" fmla="*/ 0 w 751437"/>
                <a:gd name="connsiteY27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6570 w 751437"/>
                <a:gd name="connsiteY4" fmla="*/ 618653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1803 w 751437"/>
                <a:gd name="connsiteY4" fmla="*/ 628191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437" h="742384">
                  <a:moveTo>
                    <a:pt x="0" y="75445"/>
                  </a:moveTo>
                  <a:lnTo>
                    <a:pt x="36213" y="347049"/>
                  </a:lnTo>
                  <a:lnTo>
                    <a:pt x="42249" y="633742"/>
                  </a:lnTo>
                  <a:cubicBezTo>
                    <a:pt x="44847" y="632598"/>
                    <a:pt x="52211" y="645762"/>
                    <a:pt x="54809" y="644618"/>
                  </a:cubicBezTo>
                  <a:lnTo>
                    <a:pt x="91803" y="628191"/>
                  </a:lnTo>
                  <a:lnTo>
                    <a:pt x="114677" y="636760"/>
                  </a:lnTo>
                  <a:lnTo>
                    <a:pt x="123730" y="742384"/>
                  </a:lnTo>
                  <a:lnTo>
                    <a:pt x="407405" y="712206"/>
                  </a:lnTo>
                  <a:lnTo>
                    <a:pt x="579421" y="685045"/>
                  </a:lnTo>
                  <a:lnTo>
                    <a:pt x="588475" y="700134"/>
                  </a:lnTo>
                  <a:lnTo>
                    <a:pt x="597528" y="597528"/>
                  </a:lnTo>
                  <a:lnTo>
                    <a:pt x="573386" y="537172"/>
                  </a:lnTo>
                  <a:lnTo>
                    <a:pt x="594510" y="473798"/>
                  </a:lnTo>
                  <a:lnTo>
                    <a:pt x="642796" y="395334"/>
                  </a:lnTo>
                  <a:lnTo>
                    <a:pt x="651849" y="365156"/>
                  </a:lnTo>
                  <a:lnTo>
                    <a:pt x="648831" y="341014"/>
                  </a:lnTo>
                  <a:lnTo>
                    <a:pt x="691081" y="274622"/>
                  </a:lnTo>
                  <a:lnTo>
                    <a:pt x="700134" y="223319"/>
                  </a:lnTo>
                  <a:lnTo>
                    <a:pt x="694099" y="205212"/>
                  </a:lnTo>
                  <a:lnTo>
                    <a:pt x="727295" y="172016"/>
                  </a:lnTo>
                  <a:lnTo>
                    <a:pt x="718241" y="141837"/>
                  </a:lnTo>
                  <a:lnTo>
                    <a:pt x="751437" y="72427"/>
                  </a:lnTo>
                  <a:lnTo>
                    <a:pt x="685045" y="72427"/>
                  </a:lnTo>
                  <a:lnTo>
                    <a:pt x="660903" y="57338"/>
                  </a:lnTo>
                  <a:lnTo>
                    <a:pt x="669956" y="0"/>
                  </a:lnTo>
                  <a:lnTo>
                    <a:pt x="669956" y="0"/>
                  </a:lnTo>
                  <a:lnTo>
                    <a:pt x="322906" y="30178"/>
                  </a:lnTo>
                  <a:lnTo>
                    <a:pt x="162962" y="48285"/>
                  </a:lnTo>
                  <a:lnTo>
                    <a:pt x="0" y="75445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618387" y="3953386"/>
              <a:ext cx="500153" cy="915238"/>
            </a:xfrm>
            <a:custGeom>
              <a:avLst/>
              <a:gdLst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63374 w 528118"/>
                <a:gd name="connsiteY7" fmla="*/ 600546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49101 w 528118"/>
                <a:gd name="connsiteY7" fmla="*/ 593411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118" h="968721">
                  <a:moveTo>
                    <a:pt x="132784" y="54321"/>
                  </a:moveTo>
                  <a:lnTo>
                    <a:pt x="87516" y="126748"/>
                  </a:lnTo>
                  <a:lnTo>
                    <a:pt x="93552" y="162962"/>
                  </a:lnTo>
                  <a:lnTo>
                    <a:pt x="30178" y="265568"/>
                  </a:lnTo>
                  <a:lnTo>
                    <a:pt x="9053" y="322907"/>
                  </a:lnTo>
                  <a:lnTo>
                    <a:pt x="36213" y="392317"/>
                  </a:lnTo>
                  <a:lnTo>
                    <a:pt x="42249" y="494923"/>
                  </a:lnTo>
                  <a:lnTo>
                    <a:pt x="49101" y="593411"/>
                  </a:lnTo>
                  <a:lnTo>
                    <a:pt x="39231" y="621671"/>
                  </a:lnTo>
                  <a:lnTo>
                    <a:pt x="54320" y="669956"/>
                  </a:lnTo>
                  <a:lnTo>
                    <a:pt x="27160" y="703152"/>
                  </a:lnTo>
                  <a:lnTo>
                    <a:pt x="21124" y="718242"/>
                  </a:lnTo>
                  <a:lnTo>
                    <a:pt x="3017" y="742384"/>
                  </a:lnTo>
                  <a:cubicBezTo>
                    <a:pt x="2011" y="774574"/>
                    <a:pt x="1006" y="806764"/>
                    <a:pt x="0" y="838954"/>
                  </a:cubicBezTo>
                  <a:lnTo>
                    <a:pt x="3017" y="851026"/>
                  </a:lnTo>
                  <a:lnTo>
                    <a:pt x="238407" y="826883"/>
                  </a:lnTo>
                  <a:lnTo>
                    <a:pt x="280657" y="817830"/>
                  </a:lnTo>
                  <a:lnTo>
                    <a:pt x="298764" y="838954"/>
                  </a:lnTo>
                  <a:lnTo>
                    <a:pt x="301782" y="866115"/>
                  </a:lnTo>
                  <a:lnTo>
                    <a:pt x="298764" y="902329"/>
                  </a:lnTo>
                  <a:lnTo>
                    <a:pt x="325924" y="923453"/>
                  </a:lnTo>
                  <a:lnTo>
                    <a:pt x="334978" y="962685"/>
                  </a:lnTo>
                  <a:lnTo>
                    <a:pt x="347049" y="968721"/>
                  </a:lnTo>
                  <a:lnTo>
                    <a:pt x="425512" y="917418"/>
                  </a:lnTo>
                  <a:lnTo>
                    <a:pt x="446637" y="911382"/>
                  </a:lnTo>
                  <a:lnTo>
                    <a:pt x="476815" y="905346"/>
                  </a:lnTo>
                  <a:lnTo>
                    <a:pt x="506994" y="914400"/>
                  </a:lnTo>
                  <a:lnTo>
                    <a:pt x="528118" y="887240"/>
                  </a:lnTo>
                  <a:lnTo>
                    <a:pt x="494922" y="488887"/>
                  </a:lnTo>
                  <a:lnTo>
                    <a:pt x="485869" y="277640"/>
                  </a:lnTo>
                  <a:lnTo>
                    <a:pt x="455691" y="0"/>
                  </a:lnTo>
                  <a:lnTo>
                    <a:pt x="446637" y="15089"/>
                  </a:lnTo>
                  <a:lnTo>
                    <a:pt x="404388" y="12071"/>
                  </a:lnTo>
                  <a:lnTo>
                    <a:pt x="132784" y="54321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861397" y="3042641"/>
              <a:ext cx="1031848" cy="783420"/>
            </a:xfrm>
            <a:custGeom>
              <a:avLst/>
              <a:gdLst>
                <a:gd name="connsiteX0" fmla="*/ 0 w 1089433"/>
                <a:gd name="connsiteY0" fmla="*/ 63374 h 826883"/>
                <a:gd name="connsiteX1" fmla="*/ 57338 w 1089433"/>
                <a:gd name="connsiteY1" fmla="*/ 159945 h 826883"/>
                <a:gd name="connsiteX2" fmla="*/ 117695 w 1089433"/>
                <a:gd name="connsiteY2" fmla="*/ 202194 h 826883"/>
                <a:gd name="connsiteX3" fmla="*/ 120713 w 1089433"/>
                <a:gd name="connsiteY3" fmla="*/ 262550 h 826883"/>
                <a:gd name="connsiteX4" fmla="*/ 193140 w 1089433"/>
                <a:gd name="connsiteY4" fmla="*/ 331960 h 826883"/>
                <a:gd name="connsiteX5" fmla="*/ 214265 w 1089433"/>
                <a:gd name="connsiteY5" fmla="*/ 721259 h 826883"/>
                <a:gd name="connsiteX6" fmla="*/ 247461 w 1089433"/>
                <a:gd name="connsiteY6" fmla="*/ 826883 h 826883"/>
                <a:gd name="connsiteX7" fmla="*/ 905346 w 1089433"/>
                <a:gd name="connsiteY7" fmla="*/ 754455 h 826883"/>
                <a:gd name="connsiteX8" fmla="*/ 908364 w 1089433"/>
                <a:gd name="connsiteY8" fmla="*/ 805758 h 826883"/>
                <a:gd name="connsiteX9" fmla="*/ 932507 w 1089433"/>
                <a:gd name="connsiteY9" fmla="*/ 823865 h 826883"/>
                <a:gd name="connsiteX10" fmla="*/ 989845 w 1089433"/>
                <a:gd name="connsiteY10" fmla="*/ 823865 h 826883"/>
                <a:gd name="connsiteX11" fmla="*/ 998899 w 1089433"/>
                <a:gd name="connsiteY11" fmla="*/ 799723 h 826883"/>
                <a:gd name="connsiteX12" fmla="*/ 995881 w 1089433"/>
                <a:gd name="connsiteY12" fmla="*/ 772562 h 826883"/>
                <a:gd name="connsiteX13" fmla="*/ 1029077 w 1089433"/>
                <a:gd name="connsiteY13" fmla="*/ 700135 h 826883"/>
                <a:gd name="connsiteX14" fmla="*/ 1056237 w 1089433"/>
                <a:gd name="connsiteY14" fmla="*/ 675992 h 826883"/>
                <a:gd name="connsiteX15" fmla="*/ 1089433 w 1089433"/>
                <a:gd name="connsiteY15" fmla="*/ 682028 h 826883"/>
                <a:gd name="connsiteX16" fmla="*/ 1068309 w 1089433"/>
                <a:gd name="connsiteY16" fmla="*/ 648832 h 826883"/>
                <a:gd name="connsiteX17" fmla="*/ 1065291 w 1089433"/>
                <a:gd name="connsiteY17" fmla="*/ 597529 h 826883"/>
                <a:gd name="connsiteX18" fmla="*/ 1035113 w 1089433"/>
                <a:gd name="connsiteY18" fmla="*/ 588475 h 826883"/>
                <a:gd name="connsiteX19" fmla="*/ 1001917 w 1089433"/>
                <a:gd name="connsiteY19" fmla="*/ 576404 h 826883"/>
                <a:gd name="connsiteX20" fmla="*/ 977774 w 1089433"/>
                <a:gd name="connsiteY20" fmla="*/ 528119 h 826883"/>
                <a:gd name="connsiteX21" fmla="*/ 965703 w 1089433"/>
                <a:gd name="connsiteY21" fmla="*/ 479834 h 826883"/>
                <a:gd name="connsiteX22" fmla="*/ 935525 w 1089433"/>
                <a:gd name="connsiteY22" fmla="*/ 461727 h 826883"/>
                <a:gd name="connsiteX23" fmla="*/ 872150 w 1089433"/>
                <a:gd name="connsiteY23" fmla="*/ 422495 h 826883"/>
                <a:gd name="connsiteX24" fmla="*/ 829901 w 1089433"/>
                <a:gd name="connsiteY24" fmla="*/ 356103 h 826883"/>
                <a:gd name="connsiteX25" fmla="*/ 838954 w 1089433"/>
                <a:gd name="connsiteY25" fmla="*/ 328943 h 826883"/>
                <a:gd name="connsiteX26" fmla="*/ 866115 w 1089433"/>
                <a:gd name="connsiteY26" fmla="*/ 301782 h 826883"/>
                <a:gd name="connsiteX27" fmla="*/ 817830 w 1089433"/>
                <a:gd name="connsiteY27" fmla="*/ 256515 h 826883"/>
                <a:gd name="connsiteX28" fmla="*/ 805758 w 1089433"/>
                <a:gd name="connsiteY28" fmla="*/ 271604 h 826883"/>
                <a:gd name="connsiteX29" fmla="*/ 787651 w 1089433"/>
                <a:gd name="connsiteY29" fmla="*/ 277640 h 826883"/>
                <a:gd name="connsiteX30" fmla="*/ 766527 w 1089433"/>
                <a:gd name="connsiteY30" fmla="*/ 241426 h 826883"/>
                <a:gd name="connsiteX31" fmla="*/ 745402 w 1089433"/>
                <a:gd name="connsiteY31" fmla="*/ 181069 h 826883"/>
                <a:gd name="connsiteX32" fmla="*/ 712206 w 1089433"/>
                <a:gd name="connsiteY32" fmla="*/ 168998 h 826883"/>
                <a:gd name="connsiteX33" fmla="*/ 675992 w 1089433"/>
                <a:gd name="connsiteY33" fmla="*/ 156927 h 826883"/>
                <a:gd name="connsiteX34" fmla="*/ 657885 w 1089433"/>
                <a:gd name="connsiteY34" fmla="*/ 141838 h 826883"/>
                <a:gd name="connsiteX35" fmla="*/ 648831 w 1089433"/>
                <a:gd name="connsiteY35" fmla="*/ 90535 h 826883"/>
                <a:gd name="connsiteX36" fmla="*/ 639778 w 1089433"/>
                <a:gd name="connsiteY36" fmla="*/ 57339 h 826883"/>
                <a:gd name="connsiteX37" fmla="*/ 633742 w 1089433"/>
                <a:gd name="connsiteY37" fmla="*/ 24143 h 826883"/>
                <a:gd name="connsiteX38" fmla="*/ 576404 w 1089433"/>
                <a:gd name="connsiteY38" fmla="*/ 0 h 826883"/>
                <a:gd name="connsiteX39" fmla="*/ 0 w 1089433"/>
                <a:gd name="connsiteY39" fmla="*/ 63374 h 826883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56237 w 1089433"/>
                <a:gd name="connsiteY14" fmla="*/ 675992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60995 w 1089433"/>
                <a:gd name="connsiteY14" fmla="*/ 687895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9433" h="829264">
                  <a:moveTo>
                    <a:pt x="0" y="63374"/>
                  </a:moveTo>
                  <a:lnTo>
                    <a:pt x="57338" y="159945"/>
                  </a:lnTo>
                  <a:lnTo>
                    <a:pt x="117695" y="202194"/>
                  </a:lnTo>
                  <a:lnTo>
                    <a:pt x="120713" y="262550"/>
                  </a:lnTo>
                  <a:lnTo>
                    <a:pt x="193140" y="331960"/>
                  </a:lnTo>
                  <a:lnTo>
                    <a:pt x="214265" y="721259"/>
                  </a:lnTo>
                  <a:lnTo>
                    <a:pt x="235568" y="829264"/>
                  </a:lnTo>
                  <a:lnTo>
                    <a:pt x="905346" y="754455"/>
                  </a:lnTo>
                  <a:lnTo>
                    <a:pt x="908364" y="805758"/>
                  </a:lnTo>
                  <a:lnTo>
                    <a:pt x="932507" y="823865"/>
                  </a:lnTo>
                  <a:lnTo>
                    <a:pt x="989845" y="823865"/>
                  </a:lnTo>
                  <a:lnTo>
                    <a:pt x="998899" y="799723"/>
                  </a:lnTo>
                  <a:lnTo>
                    <a:pt x="995881" y="772562"/>
                  </a:lnTo>
                  <a:lnTo>
                    <a:pt x="1029077" y="700135"/>
                  </a:lnTo>
                  <a:lnTo>
                    <a:pt x="1060995" y="687895"/>
                  </a:lnTo>
                  <a:lnTo>
                    <a:pt x="1089433" y="682028"/>
                  </a:lnTo>
                  <a:lnTo>
                    <a:pt x="1068309" y="648832"/>
                  </a:lnTo>
                  <a:lnTo>
                    <a:pt x="1065291" y="597529"/>
                  </a:lnTo>
                  <a:lnTo>
                    <a:pt x="1035113" y="588475"/>
                  </a:lnTo>
                  <a:lnTo>
                    <a:pt x="1001917" y="576404"/>
                  </a:lnTo>
                  <a:lnTo>
                    <a:pt x="977774" y="528119"/>
                  </a:lnTo>
                  <a:lnTo>
                    <a:pt x="965703" y="479834"/>
                  </a:lnTo>
                  <a:lnTo>
                    <a:pt x="935525" y="461727"/>
                  </a:lnTo>
                  <a:lnTo>
                    <a:pt x="872150" y="422495"/>
                  </a:lnTo>
                  <a:lnTo>
                    <a:pt x="829901" y="356103"/>
                  </a:lnTo>
                  <a:lnTo>
                    <a:pt x="838954" y="328943"/>
                  </a:lnTo>
                  <a:lnTo>
                    <a:pt x="866115" y="301782"/>
                  </a:lnTo>
                  <a:lnTo>
                    <a:pt x="817830" y="256515"/>
                  </a:lnTo>
                  <a:lnTo>
                    <a:pt x="805758" y="271604"/>
                  </a:lnTo>
                  <a:lnTo>
                    <a:pt x="787651" y="277640"/>
                  </a:lnTo>
                  <a:lnTo>
                    <a:pt x="766527" y="241426"/>
                  </a:lnTo>
                  <a:lnTo>
                    <a:pt x="745402" y="181069"/>
                  </a:lnTo>
                  <a:lnTo>
                    <a:pt x="712206" y="168998"/>
                  </a:lnTo>
                  <a:lnTo>
                    <a:pt x="675992" y="156927"/>
                  </a:lnTo>
                  <a:lnTo>
                    <a:pt x="657885" y="141838"/>
                  </a:lnTo>
                  <a:lnTo>
                    <a:pt x="648831" y="90535"/>
                  </a:lnTo>
                  <a:lnTo>
                    <a:pt x="639778" y="57339"/>
                  </a:lnTo>
                  <a:lnTo>
                    <a:pt x="633742" y="24143"/>
                  </a:lnTo>
                  <a:lnTo>
                    <a:pt x="576404" y="0"/>
                  </a:lnTo>
                  <a:lnTo>
                    <a:pt x="0" y="6337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48272" y="1901214"/>
              <a:ext cx="784025" cy="777428"/>
            </a:xfrm>
            <a:custGeom>
              <a:avLst/>
              <a:gdLst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56515 w 829901"/>
                <a:gd name="connsiteY14" fmla="*/ 561315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0221 w 829901"/>
                <a:gd name="connsiteY10" fmla="*/ 468870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27160 w 829901"/>
                <a:gd name="connsiteY6" fmla="*/ 380246 h 823866"/>
                <a:gd name="connsiteX7" fmla="*/ 36214 w 829901"/>
                <a:gd name="connsiteY7" fmla="*/ 446638 h 823866"/>
                <a:gd name="connsiteX8" fmla="*/ 75446 w 829901"/>
                <a:gd name="connsiteY8" fmla="*/ 449656 h 823866"/>
                <a:gd name="connsiteX9" fmla="*/ 100221 w 829901"/>
                <a:gd name="connsiteY9" fmla="*/ 468870 h 823866"/>
                <a:gd name="connsiteX10" fmla="*/ 138967 w 829901"/>
                <a:gd name="connsiteY10" fmla="*/ 486341 h 823866"/>
                <a:gd name="connsiteX11" fmla="*/ 175815 w 829901"/>
                <a:gd name="connsiteY11" fmla="*/ 538280 h 823866"/>
                <a:gd name="connsiteX12" fmla="*/ 220301 w 829901"/>
                <a:gd name="connsiteY12" fmla="*/ 537173 h 823866"/>
                <a:gd name="connsiteX13" fmla="*/ 249361 w 829901"/>
                <a:gd name="connsiteY13" fmla="*/ 585126 h 823866"/>
                <a:gd name="connsiteX14" fmla="*/ 277640 w 829901"/>
                <a:gd name="connsiteY14" fmla="*/ 564333 h 823866"/>
                <a:gd name="connsiteX15" fmla="*/ 292729 w 829901"/>
                <a:gd name="connsiteY15" fmla="*/ 618654 h 823866"/>
                <a:gd name="connsiteX16" fmla="*/ 292729 w 829901"/>
                <a:gd name="connsiteY16" fmla="*/ 636761 h 823866"/>
                <a:gd name="connsiteX17" fmla="*/ 301782 w 829901"/>
                <a:gd name="connsiteY17" fmla="*/ 666939 h 823866"/>
                <a:gd name="connsiteX18" fmla="*/ 298764 w 829901"/>
                <a:gd name="connsiteY18" fmla="*/ 682028 h 823866"/>
                <a:gd name="connsiteX19" fmla="*/ 304800 w 829901"/>
                <a:gd name="connsiteY19" fmla="*/ 697117 h 823866"/>
                <a:gd name="connsiteX20" fmla="*/ 301782 w 829901"/>
                <a:gd name="connsiteY20" fmla="*/ 763509 h 823866"/>
                <a:gd name="connsiteX21" fmla="*/ 337996 w 829901"/>
                <a:gd name="connsiteY21" fmla="*/ 793688 h 823866"/>
                <a:gd name="connsiteX22" fmla="*/ 380246 w 829901"/>
                <a:gd name="connsiteY22" fmla="*/ 808777 h 823866"/>
                <a:gd name="connsiteX23" fmla="*/ 404388 w 829901"/>
                <a:gd name="connsiteY23" fmla="*/ 823866 h 823866"/>
                <a:gd name="connsiteX24" fmla="*/ 473798 w 829901"/>
                <a:gd name="connsiteY24" fmla="*/ 808777 h 823866"/>
                <a:gd name="connsiteX25" fmla="*/ 790669 w 829901"/>
                <a:gd name="connsiteY25" fmla="*/ 751438 h 823866"/>
                <a:gd name="connsiteX26" fmla="*/ 802741 w 829901"/>
                <a:gd name="connsiteY26" fmla="*/ 751438 h 823866"/>
                <a:gd name="connsiteX27" fmla="*/ 802741 w 829901"/>
                <a:gd name="connsiteY27" fmla="*/ 688064 h 823866"/>
                <a:gd name="connsiteX28" fmla="*/ 766527 w 829901"/>
                <a:gd name="connsiteY28" fmla="*/ 579422 h 823866"/>
                <a:gd name="connsiteX29" fmla="*/ 772562 w 829901"/>
                <a:gd name="connsiteY29" fmla="*/ 522084 h 823866"/>
                <a:gd name="connsiteX30" fmla="*/ 757473 w 829901"/>
                <a:gd name="connsiteY30" fmla="*/ 473798 h 823866"/>
                <a:gd name="connsiteX31" fmla="*/ 778598 w 829901"/>
                <a:gd name="connsiteY31" fmla="*/ 443620 h 823866"/>
                <a:gd name="connsiteX32" fmla="*/ 781616 w 829901"/>
                <a:gd name="connsiteY32" fmla="*/ 407406 h 823866"/>
                <a:gd name="connsiteX33" fmla="*/ 772562 w 829901"/>
                <a:gd name="connsiteY33" fmla="*/ 353086 h 823866"/>
                <a:gd name="connsiteX34" fmla="*/ 811794 w 829901"/>
                <a:gd name="connsiteY34" fmla="*/ 292729 h 823866"/>
                <a:gd name="connsiteX35" fmla="*/ 829901 w 829901"/>
                <a:gd name="connsiteY35" fmla="*/ 226337 h 823866"/>
                <a:gd name="connsiteX36" fmla="*/ 823865 w 829901"/>
                <a:gd name="connsiteY36" fmla="*/ 220301 h 823866"/>
                <a:gd name="connsiteX37" fmla="*/ 805758 w 829901"/>
                <a:gd name="connsiteY37" fmla="*/ 235391 h 823866"/>
                <a:gd name="connsiteX38" fmla="*/ 787651 w 829901"/>
                <a:gd name="connsiteY38" fmla="*/ 271604 h 823866"/>
                <a:gd name="connsiteX39" fmla="*/ 769545 w 829901"/>
                <a:gd name="connsiteY39" fmla="*/ 307818 h 823866"/>
                <a:gd name="connsiteX40" fmla="*/ 751438 w 829901"/>
                <a:gd name="connsiteY40" fmla="*/ 316872 h 823866"/>
                <a:gd name="connsiteX41" fmla="*/ 745402 w 829901"/>
                <a:gd name="connsiteY41" fmla="*/ 341014 h 823866"/>
                <a:gd name="connsiteX42" fmla="*/ 727295 w 829901"/>
                <a:gd name="connsiteY42" fmla="*/ 362139 h 823866"/>
                <a:gd name="connsiteX43" fmla="*/ 715224 w 829901"/>
                <a:gd name="connsiteY43" fmla="*/ 371193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21259 w 829901"/>
                <a:gd name="connsiteY46" fmla="*/ 316872 h 823866"/>
                <a:gd name="connsiteX47" fmla="*/ 718242 w 829901"/>
                <a:gd name="connsiteY47" fmla="*/ 301783 h 823866"/>
                <a:gd name="connsiteX48" fmla="*/ 730313 w 829901"/>
                <a:gd name="connsiteY48" fmla="*/ 265569 h 823866"/>
                <a:gd name="connsiteX49" fmla="*/ 727295 w 829901"/>
                <a:gd name="connsiteY49" fmla="*/ 226337 h 823866"/>
                <a:gd name="connsiteX50" fmla="*/ 703152 w 829901"/>
                <a:gd name="connsiteY50" fmla="*/ 193141 h 823866"/>
                <a:gd name="connsiteX51" fmla="*/ 697117 w 829901"/>
                <a:gd name="connsiteY51" fmla="*/ 178052 h 823866"/>
                <a:gd name="connsiteX52" fmla="*/ 706170 w 829901"/>
                <a:gd name="connsiteY52" fmla="*/ 162963 h 823866"/>
                <a:gd name="connsiteX53" fmla="*/ 709188 w 829901"/>
                <a:gd name="connsiteY53" fmla="*/ 147874 h 823866"/>
                <a:gd name="connsiteX54" fmla="*/ 691081 w 829901"/>
                <a:gd name="connsiteY54" fmla="*/ 147874 h 823866"/>
                <a:gd name="connsiteX55" fmla="*/ 672974 w 829901"/>
                <a:gd name="connsiteY55" fmla="*/ 147874 h 823866"/>
                <a:gd name="connsiteX56" fmla="*/ 654867 w 829901"/>
                <a:gd name="connsiteY56" fmla="*/ 117695 h 823866"/>
                <a:gd name="connsiteX57" fmla="*/ 615636 w 829901"/>
                <a:gd name="connsiteY57" fmla="*/ 117695 h 823866"/>
                <a:gd name="connsiteX58" fmla="*/ 564333 w 829901"/>
                <a:gd name="connsiteY58" fmla="*/ 111660 h 823866"/>
                <a:gd name="connsiteX59" fmla="*/ 497941 w 829901"/>
                <a:gd name="connsiteY59" fmla="*/ 99589 h 823866"/>
                <a:gd name="connsiteX60" fmla="*/ 443620 w 829901"/>
                <a:gd name="connsiteY60" fmla="*/ 99589 h 823866"/>
                <a:gd name="connsiteX61" fmla="*/ 401370 w 829901"/>
                <a:gd name="connsiteY61" fmla="*/ 93553 h 823866"/>
                <a:gd name="connsiteX62" fmla="*/ 347049 w 829901"/>
                <a:gd name="connsiteY62" fmla="*/ 72428 h 823866"/>
                <a:gd name="connsiteX63" fmla="*/ 328943 w 829901"/>
                <a:gd name="connsiteY63" fmla="*/ 48286 h 823866"/>
                <a:gd name="connsiteX64" fmla="*/ 250479 w 829901"/>
                <a:gd name="connsiteY64" fmla="*/ 51303 h 823866"/>
                <a:gd name="connsiteX65" fmla="*/ 235390 w 829901"/>
                <a:gd name="connsiteY65" fmla="*/ 0 h 823866"/>
                <a:gd name="connsiteX66" fmla="*/ 168998 w 829901"/>
                <a:gd name="connsiteY66" fmla="*/ 30179 h 823866"/>
                <a:gd name="connsiteX67" fmla="*/ 84499 w 829901"/>
                <a:gd name="connsiteY67" fmla="*/ 3319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29901" h="823866">
                  <a:moveTo>
                    <a:pt x="84499" y="33196"/>
                  </a:moveTo>
                  <a:lnTo>
                    <a:pt x="57339" y="96571"/>
                  </a:lnTo>
                  <a:lnTo>
                    <a:pt x="66392" y="175034"/>
                  </a:lnTo>
                  <a:lnTo>
                    <a:pt x="0" y="259533"/>
                  </a:lnTo>
                  <a:lnTo>
                    <a:pt x="33196" y="301783"/>
                  </a:lnTo>
                  <a:lnTo>
                    <a:pt x="45267" y="331961"/>
                  </a:lnTo>
                  <a:lnTo>
                    <a:pt x="27160" y="380246"/>
                  </a:lnTo>
                  <a:lnTo>
                    <a:pt x="36214" y="446638"/>
                  </a:lnTo>
                  <a:lnTo>
                    <a:pt x="75446" y="449656"/>
                  </a:lnTo>
                  <a:lnTo>
                    <a:pt x="100221" y="468870"/>
                  </a:lnTo>
                  <a:lnTo>
                    <a:pt x="138967" y="486341"/>
                  </a:lnTo>
                  <a:lnTo>
                    <a:pt x="175815" y="538280"/>
                  </a:lnTo>
                  <a:lnTo>
                    <a:pt x="220301" y="537173"/>
                  </a:lnTo>
                  <a:lnTo>
                    <a:pt x="249361" y="585126"/>
                  </a:lnTo>
                  <a:lnTo>
                    <a:pt x="277640" y="564333"/>
                  </a:lnTo>
                  <a:lnTo>
                    <a:pt x="292729" y="618654"/>
                  </a:lnTo>
                  <a:lnTo>
                    <a:pt x="292729" y="636761"/>
                  </a:lnTo>
                  <a:lnTo>
                    <a:pt x="301782" y="666939"/>
                  </a:lnTo>
                  <a:lnTo>
                    <a:pt x="298764" y="682028"/>
                  </a:lnTo>
                  <a:lnTo>
                    <a:pt x="304800" y="697117"/>
                  </a:lnTo>
                  <a:lnTo>
                    <a:pt x="301782" y="763509"/>
                  </a:lnTo>
                  <a:lnTo>
                    <a:pt x="337996" y="793688"/>
                  </a:lnTo>
                  <a:lnTo>
                    <a:pt x="380246" y="808777"/>
                  </a:lnTo>
                  <a:lnTo>
                    <a:pt x="404388" y="823866"/>
                  </a:lnTo>
                  <a:lnTo>
                    <a:pt x="473798" y="808777"/>
                  </a:lnTo>
                  <a:lnTo>
                    <a:pt x="790669" y="751438"/>
                  </a:lnTo>
                  <a:lnTo>
                    <a:pt x="802741" y="751438"/>
                  </a:lnTo>
                  <a:lnTo>
                    <a:pt x="802741" y="688064"/>
                  </a:lnTo>
                  <a:lnTo>
                    <a:pt x="766527" y="579422"/>
                  </a:lnTo>
                  <a:lnTo>
                    <a:pt x="772562" y="522084"/>
                  </a:lnTo>
                  <a:lnTo>
                    <a:pt x="757473" y="473798"/>
                  </a:lnTo>
                  <a:lnTo>
                    <a:pt x="778598" y="443620"/>
                  </a:lnTo>
                  <a:lnTo>
                    <a:pt x="781616" y="407406"/>
                  </a:lnTo>
                  <a:lnTo>
                    <a:pt x="772562" y="353086"/>
                  </a:lnTo>
                  <a:lnTo>
                    <a:pt x="811794" y="292729"/>
                  </a:lnTo>
                  <a:lnTo>
                    <a:pt x="829901" y="226337"/>
                  </a:lnTo>
                  <a:lnTo>
                    <a:pt x="823865" y="220301"/>
                  </a:lnTo>
                  <a:lnTo>
                    <a:pt x="805758" y="235391"/>
                  </a:lnTo>
                  <a:lnTo>
                    <a:pt x="787651" y="271604"/>
                  </a:lnTo>
                  <a:lnTo>
                    <a:pt x="769545" y="307818"/>
                  </a:lnTo>
                  <a:lnTo>
                    <a:pt x="751438" y="316872"/>
                  </a:lnTo>
                  <a:lnTo>
                    <a:pt x="745402" y="341014"/>
                  </a:lnTo>
                  <a:lnTo>
                    <a:pt x="727295" y="362139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21259" y="316872"/>
                  </a:lnTo>
                  <a:lnTo>
                    <a:pt x="718242" y="301783"/>
                  </a:lnTo>
                  <a:lnTo>
                    <a:pt x="730313" y="265569"/>
                  </a:lnTo>
                  <a:lnTo>
                    <a:pt x="727295" y="226337"/>
                  </a:lnTo>
                  <a:lnTo>
                    <a:pt x="703152" y="193141"/>
                  </a:lnTo>
                  <a:lnTo>
                    <a:pt x="697117" y="178052"/>
                  </a:lnTo>
                  <a:lnTo>
                    <a:pt x="706170" y="162963"/>
                  </a:lnTo>
                  <a:lnTo>
                    <a:pt x="709188" y="147874"/>
                  </a:lnTo>
                  <a:lnTo>
                    <a:pt x="691081" y="147874"/>
                  </a:lnTo>
                  <a:lnTo>
                    <a:pt x="672974" y="147874"/>
                  </a:lnTo>
                  <a:lnTo>
                    <a:pt x="654867" y="117695"/>
                  </a:lnTo>
                  <a:lnTo>
                    <a:pt x="615636" y="117695"/>
                  </a:lnTo>
                  <a:lnTo>
                    <a:pt x="564333" y="111660"/>
                  </a:lnTo>
                  <a:lnTo>
                    <a:pt x="497941" y="99589"/>
                  </a:lnTo>
                  <a:lnTo>
                    <a:pt x="443620" y="99589"/>
                  </a:lnTo>
                  <a:lnTo>
                    <a:pt x="401370" y="93553"/>
                  </a:lnTo>
                  <a:lnTo>
                    <a:pt x="347049" y="72428"/>
                  </a:lnTo>
                  <a:lnTo>
                    <a:pt x="328943" y="48286"/>
                  </a:lnTo>
                  <a:lnTo>
                    <a:pt x="250479" y="51303"/>
                  </a:lnTo>
                  <a:lnTo>
                    <a:pt x="235390" y="0"/>
                  </a:lnTo>
                  <a:lnTo>
                    <a:pt x="168998" y="30179"/>
                  </a:lnTo>
                  <a:lnTo>
                    <a:pt x="84499" y="33196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56175" y="2606741"/>
              <a:ext cx="582762" cy="997625"/>
            </a:xfrm>
            <a:custGeom>
              <a:avLst/>
              <a:gdLst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89711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09918 w 615635"/>
                <a:gd name="connsiteY8" fmla="*/ 648656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15635" h="1056238">
                  <a:moveTo>
                    <a:pt x="78463" y="78464"/>
                  </a:moveTo>
                  <a:lnTo>
                    <a:pt x="147873" y="159945"/>
                  </a:lnTo>
                  <a:lnTo>
                    <a:pt x="150891" y="202194"/>
                  </a:lnTo>
                  <a:lnTo>
                    <a:pt x="93552" y="280658"/>
                  </a:lnTo>
                  <a:lnTo>
                    <a:pt x="27160" y="277816"/>
                  </a:lnTo>
                  <a:lnTo>
                    <a:pt x="54321" y="356103"/>
                  </a:lnTo>
                  <a:lnTo>
                    <a:pt x="0" y="431549"/>
                  </a:lnTo>
                  <a:lnTo>
                    <a:pt x="30178" y="620855"/>
                  </a:lnTo>
                  <a:lnTo>
                    <a:pt x="109918" y="648656"/>
                  </a:lnTo>
                  <a:lnTo>
                    <a:pt x="156926" y="739367"/>
                  </a:lnTo>
                  <a:lnTo>
                    <a:pt x="196158" y="727295"/>
                  </a:lnTo>
                  <a:lnTo>
                    <a:pt x="223319" y="760491"/>
                  </a:lnTo>
                  <a:lnTo>
                    <a:pt x="205212" y="793687"/>
                  </a:lnTo>
                  <a:lnTo>
                    <a:pt x="196330" y="814173"/>
                  </a:lnTo>
                  <a:lnTo>
                    <a:pt x="247461" y="902329"/>
                  </a:lnTo>
                  <a:lnTo>
                    <a:pt x="337996" y="944578"/>
                  </a:lnTo>
                  <a:lnTo>
                    <a:pt x="359292" y="1043351"/>
                  </a:lnTo>
                  <a:lnTo>
                    <a:pt x="431548" y="1056238"/>
                  </a:lnTo>
                  <a:lnTo>
                    <a:pt x="437584" y="1020024"/>
                  </a:lnTo>
                  <a:lnTo>
                    <a:pt x="478558" y="1036038"/>
                  </a:lnTo>
                  <a:lnTo>
                    <a:pt x="525101" y="1032095"/>
                  </a:lnTo>
                  <a:lnTo>
                    <a:pt x="534154" y="1017006"/>
                  </a:lnTo>
                  <a:lnTo>
                    <a:pt x="525101" y="983810"/>
                  </a:lnTo>
                  <a:lnTo>
                    <a:pt x="587665" y="967266"/>
                  </a:lnTo>
                  <a:lnTo>
                    <a:pt x="579422" y="920436"/>
                  </a:lnTo>
                  <a:lnTo>
                    <a:pt x="579422" y="893275"/>
                  </a:lnTo>
                  <a:lnTo>
                    <a:pt x="573386" y="866115"/>
                  </a:lnTo>
                  <a:lnTo>
                    <a:pt x="576404" y="826883"/>
                  </a:lnTo>
                  <a:lnTo>
                    <a:pt x="579422" y="802741"/>
                  </a:lnTo>
                  <a:lnTo>
                    <a:pt x="586390" y="787012"/>
                  </a:lnTo>
                  <a:lnTo>
                    <a:pt x="603564" y="748420"/>
                  </a:lnTo>
                  <a:lnTo>
                    <a:pt x="606582" y="715224"/>
                  </a:lnTo>
                  <a:lnTo>
                    <a:pt x="615635" y="703153"/>
                  </a:lnTo>
                  <a:lnTo>
                    <a:pt x="609600" y="672974"/>
                  </a:lnTo>
                  <a:lnTo>
                    <a:pt x="597528" y="624689"/>
                  </a:lnTo>
                  <a:lnTo>
                    <a:pt x="597528" y="582440"/>
                  </a:lnTo>
                  <a:lnTo>
                    <a:pt x="615635" y="519066"/>
                  </a:lnTo>
                  <a:lnTo>
                    <a:pt x="579422" y="334978"/>
                  </a:lnTo>
                  <a:lnTo>
                    <a:pt x="570368" y="307818"/>
                  </a:lnTo>
                  <a:lnTo>
                    <a:pt x="561315" y="250479"/>
                  </a:lnTo>
                  <a:lnTo>
                    <a:pt x="552261" y="202194"/>
                  </a:lnTo>
                  <a:lnTo>
                    <a:pt x="540190" y="141838"/>
                  </a:lnTo>
                  <a:lnTo>
                    <a:pt x="531136" y="126749"/>
                  </a:lnTo>
                  <a:lnTo>
                    <a:pt x="488887" y="63374"/>
                  </a:lnTo>
                  <a:lnTo>
                    <a:pt x="479833" y="21125"/>
                  </a:lnTo>
                  <a:lnTo>
                    <a:pt x="473798" y="0"/>
                  </a:lnTo>
                  <a:lnTo>
                    <a:pt x="78463" y="78464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6046446" y="3882982"/>
              <a:ext cx="563237" cy="919733"/>
            </a:xfrm>
            <a:custGeom>
              <a:avLst/>
              <a:gdLst>
                <a:gd name="connsiteX0" fmla="*/ 0 w 594511"/>
                <a:gd name="connsiteY0" fmla="*/ 84499 h 974757"/>
                <a:gd name="connsiteX1" fmla="*/ 69410 w 594511"/>
                <a:gd name="connsiteY1" fmla="*/ 962686 h 974757"/>
                <a:gd name="connsiteX2" fmla="*/ 87517 w 594511"/>
                <a:gd name="connsiteY2" fmla="*/ 962686 h 974757"/>
                <a:gd name="connsiteX3" fmla="*/ 111659 w 594511"/>
                <a:gd name="connsiteY3" fmla="*/ 962686 h 974757"/>
                <a:gd name="connsiteX4" fmla="*/ 132784 w 594511"/>
                <a:gd name="connsiteY4" fmla="*/ 941561 h 974757"/>
                <a:gd name="connsiteX5" fmla="*/ 129766 w 594511"/>
                <a:gd name="connsiteY5" fmla="*/ 902329 h 974757"/>
                <a:gd name="connsiteX6" fmla="*/ 184087 w 594511"/>
                <a:gd name="connsiteY6" fmla="*/ 974757 h 974757"/>
                <a:gd name="connsiteX7" fmla="*/ 220301 w 594511"/>
                <a:gd name="connsiteY7" fmla="*/ 959668 h 974757"/>
                <a:gd name="connsiteX8" fmla="*/ 217283 w 594511"/>
                <a:gd name="connsiteY8" fmla="*/ 908365 h 974757"/>
                <a:gd name="connsiteX9" fmla="*/ 214265 w 594511"/>
                <a:gd name="connsiteY9" fmla="*/ 878187 h 974757"/>
                <a:gd name="connsiteX10" fmla="*/ 193140 w 594511"/>
                <a:gd name="connsiteY10" fmla="*/ 851026 h 974757"/>
                <a:gd name="connsiteX11" fmla="*/ 588475 w 594511"/>
                <a:gd name="connsiteY11" fmla="*/ 751438 h 974757"/>
                <a:gd name="connsiteX12" fmla="*/ 591493 w 594511"/>
                <a:gd name="connsiteY12" fmla="*/ 685046 h 974757"/>
                <a:gd name="connsiteX13" fmla="*/ 582439 w 594511"/>
                <a:gd name="connsiteY13" fmla="*/ 633743 h 974757"/>
                <a:gd name="connsiteX14" fmla="*/ 588475 w 594511"/>
                <a:gd name="connsiteY14" fmla="*/ 585458 h 974757"/>
                <a:gd name="connsiteX15" fmla="*/ 570368 w 594511"/>
                <a:gd name="connsiteY15" fmla="*/ 528119 h 974757"/>
                <a:gd name="connsiteX16" fmla="*/ 576404 w 594511"/>
                <a:gd name="connsiteY16" fmla="*/ 510012 h 974757"/>
                <a:gd name="connsiteX17" fmla="*/ 594511 w 594511"/>
                <a:gd name="connsiteY17" fmla="*/ 488888 h 974757"/>
                <a:gd name="connsiteX18" fmla="*/ 588475 w 594511"/>
                <a:gd name="connsiteY18" fmla="*/ 467763 h 974757"/>
                <a:gd name="connsiteX19" fmla="*/ 543208 w 594511"/>
                <a:gd name="connsiteY19" fmla="*/ 425513 h 974757"/>
                <a:gd name="connsiteX20" fmla="*/ 470780 w 594511"/>
                <a:gd name="connsiteY20" fmla="*/ 162963 h 974757"/>
                <a:gd name="connsiteX21" fmla="*/ 449655 w 594511"/>
                <a:gd name="connsiteY21" fmla="*/ 111660 h 974757"/>
                <a:gd name="connsiteX22" fmla="*/ 410424 w 594511"/>
                <a:gd name="connsiteY22" fmla="*/ 0 h 974757"/>
                <a:gd name="connsiteX23" fmla="*/ 202194 w 594511"/>
                <a:gd name="connsiteY23" fmla="*/ 51303 h 974757"/>
                <a:gd name="connsiteX24" fmla="*/ 114677 w 594511"/>
                <a:gd name="connsiteY24" fmla="*/ 66392 h 974757"/>
                <a:gd name="connsiteX25" fmla="*/ 96570 w 594511"/>
                <a:gd name="connsiteY25" fmla="*/ 51303 h 974757"/>
                <a:gd name="connsiteX26" fmla="*/ 0 w 594511"/>
                <a:gd name="connsiteY26" fmla="*/ 84499 h 9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511" h="974757">
                  <a:moveTo>
                    <a:pt x="0" y="84499"/>
                  </a:moveTo>
                  <a:lnTo>
                    <a:pt x="69410" y="962686"/>
                  </a:lnTo>
                  <a:lnTo>
                    <a:pt x="87517" y="962686"/>
                  </a:lnTo>
                  <a:lnTo>
                    <a:pt x="111659" y="962686"/>
                  </a:lnTo>
                  <a:lnTo>
                    <a:pt x="132784" y="941561"/>
                  </a:lnTo>
                  <a:lnTo>
                    <a:pt x="129766" y="902329"/>
                  </a:lnTo>
                  <a:lnTo>
                    <a:pt x="184087" y="974757"/>
                  </a:lnTo>
                  <a:lnTo>
                    <a:pt x="220301" y="959668"/>
                  </a:lnTo>
                  <a:lnTo>
                    <a:pt x="217283" y="908365"/>
                  </a:lnTo>
                  <a:lnTo>
                    <a:pt x="214265" y="878187"/>
                  </a:lnTo>
                  <a:lnTo>
                    <a:pt x="193140" y="851026"/>
                  </a:lnTo>
                  <a:lnTo>
                    <a:pt x="588475" y="751438"/>
                  </a:lnTo>
                  <a:lnTo>
                    <a:pt x="591493" y="685046"/>
                  </a:lnTo>
                  <a:lnTo>
                    <a:pt x="582439" y="633743"/>
                  </a:lnTo>
                  <a:lnTo>
                    <a:pt x="588475" y="585458"/>
                  </a:lnTo>
                  <a:lnTo>
                    <a:pt x="570368" y="528119"/>
                  </a:lnTo>
                  <a:lnTo>
                    <a:pt x="576404" y="510012"/>
                  </a:lnTo>
                  <a:lnTo>
                    <a:pt x="594511" y="488888"/>
                  </a:lnTo>
                  <a:lnTo>
                    <a:pt x="588475" y="467763"/>
                  </a:lnTo>
                  <a:lnTo>
                    <a:pt x="543208" y="425513"/>
                  </a:lnTo>
                  <a:lnTo>
                    <a:pt x="470780" y="162963"/>
                  </a:lnTo>
                  <a:lnTo>
                    <a:pt x="449655" y="111660"/>
                  </a:lnTo>
                  <a:lnTo>
                    <a:pt x="410424" y="0"/>
                  </a:lnTo>
                  <a:lnTo>
                    <a:pt x="202194" y="51303"/>
                  </a:lnTo>
                  <a:lnTo>
                    <a:pt x="114677" y="66392"/>
                  </a:lnTo>
                  <a:lnTo>
                    <a:pt x="96570" y="51303"/>
                  </a:lnTo>
                  <a:lnTo>
                    <a:pt x="0" y="84499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429447" y="3800596"/>
              <a:ext cx="782522" cy="822366"/>
            </a:xfrm>
            <a:custGeom>
              <a:avLst/>
              <a:gdLst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5034 w 832919"/>
                <a:gd name="connsiteY9" fmla="*/ 829901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64744 h 872150"/>
                <a:gd name="connsiteX23" fmla="*/ 805758 w 832919"/>
                <a:gd name="connsiteY23" fmla="*/ 461726 h 872150"/>
                <a:gd name="connsiteX24" fmla="*/ 793687 w 832919"/>
                <a:gd name="connsiteY24" fmla="*/ 431548 h 872150"/>
                <a:gd name="connsiteX25" fmla="*/ 724277 w 832919"/>
                <a:gd name="connsiteY25" fmla="*/ 359120 h 872150"/>
                <a:gd name="connsiteX26" fmla="*/ 712206 w 832919"/>
                <a:gd name="connsiteY26" fmla="*/ 307817 h 872150"/>
                <a:gd name="connsiteX27" fmla="*/ 636760 w 832919"/>
                <a:gd name="connsiteY27" fmla="*/ 271604 h 872150"/>
                <a:gd name="connsiteX28" fmla="*/ 564333 w 832919"/>
                <a:gd name="connsiteY28" fmla="*/ 196158 h 872150"/>
                <a:gd name="connsiteX29" fmla="*/ 531137 w 832919"/>
                <a:gd name="connsiteY29" fmla="*/ 175033 h 872150"/>
                <a:gd name="connsiteX30" fmla="*/ 488887 w 832919"/>
                <a:gd name="connsiteY30" fmla="*/ 156926 h 872150"/>
                <a:gd name="connsiteX31" fmla="*/ 470780 w 832919"/>
                <a:gd name="connsiteY31" fmla="*/ 150891 h 872150"/>
                <a:gd name="connsiteX32" fmla="*/ 434566 w 832919"/>
                <a:gd name="connsiteY32" fmla="*/ 99588 h 872150"/>
                <a:gd name="connsiteX33" fmla="*/ 377228 w 832919"/>
                <a:gd name="connsiteY33" fmla="*/ 63374 h 872150"/>
                <a:gd name="connsiteX34" fmla="*/ 371192 w 832919"/>
                <a:gd name="connsiteY34" fmla="*/ 36213 h 872150"/>
                <a:gd name="connsiteX35" fmla="*/ 371192 w 832919"/>
                <a:gd name="connsiteY35" fmla="*/ 0 h 872150"/>
                <a:gd name="connsiteX36" fmla="*/ 205212 w 832919"/>
                <a:gd name="connsiteY36" fmla="*/ 45267 h 872150"/>
                <a:gd name="connsiteX37" fmla="*/ 0 w 832919"/>
                <a:gd name="connsiteY37" fmla="*/ 87516 h 872150"/>
                <a:gd name="connsiteX0" fmla="*/ 0 w 825779"/>
                <a:gd name="connsiteY0" fmla="*/ 87516 h 872150"/>
                <a:gd name="connsiteX1" fmla="*/ 69410 w 825779"/>
                <a:gd name="connsiteY1" fmla="*/ 262550 h 872150"/>
                <a:gd name="connsiteX2" fmla="*/ 141838 w 825779"/>
                <a:gd name="connsiteY2" fmla="*/ 510011 h 872150"/>
                <a:gd name="connsiteX3" fmla="*/ 187105 w 825779"/>
                <a:gd name="connsiteY3" fmla="*/ 576404 h 872150"/>
                <a:gd name="connsiteX4" fmla="*/ 165980 w 825779"/>
                <a:gd name="connsiteY4" fmla="*/ 618653 h 872150"/>
                <a:gd name="connsiteX5" fmla="*/ 175034 w 825779"/>
                <a:gd name="connsiteY5" fmla="*/ 672974 h 872150"/>
                <a:gd name="connsiteX6" fmla="*/ 184087 w 825779"/>
                <a:gd name="connsiteY6" fmla="*/ 688063 h 872150"/>
                <a:gd name="connsiteX7" fmla="*/ 178051 w 825779"/>
                <a:gd name="connsiteY7" fmla="*/ 733330 h 872150"/>
                <a:gd name="connsiteX8" fmla="*/ 187105 w 825779"/>
                <a:gd name="connsiteY8" fmla="*/ 781615 h 872150"/>
                <a:gd name="connsiteX9" fmla="*/ 172655 w 825779"/>
                <a:gd name="connsiteY9" fmla="*/ 848965 h 872150"/>
                <a:gd name="connsiteX10" fmla="*/ 259533 w 825779"/>
                <a:gd name="connsiteY10" fmla="*/ 872150 h 872150"/>
                <a:gd name="connsiteX11" fmla="*/ 383263 w 825779"/>
                <a:gd name="connsiteY11" fmla="*/ 863097 h 872150"/>
                <a:gd name="connsiteX12" fmla="*/ 652953 w 825779"/>
                <a:gd name="connsiteY12" fmla="*/ 841180 h 872150"/>
                <a:gd name="connsiteX13" fmla="*/ 700135 w 825779"/>
                <a:gd name="connsiteY13" fmla="*/ 851025 h 872150"/>
                <a:gd name="connsiteX14" fmla="*/ 706170 w 825779"/>
                <a:gd name="connsiteY14" fmla="*/ 772562 h 872150"/>
                <a:gd name="connsiteX15" fmla="*/ 724277 w 825779"/>
                <a:gd name="connsiteY15" fmla="*/ 751437 h 872150"/>
                <a:gd name="connsiteX16" fmla="*/ 764958 w 825779"/>
                <a:gd name="connsiteY16" fmla="*/ 776057 h 872150"/>
                <a:gd name="connsiteX17" fmla="*/ 805758 w 825779"/>
                <a:gd name="connsiteY17" fmla="*/ 757473 h 872150"/>
                <a:gd name="connsiteX18" fmla="*/ 784634 w 825779"/>
                <a:gd name="connsiteY18" fmla="*/ 651849 h 872150"/>
                <a:gd name="connsiteX19" fmla="*/ 796705 w 825779"/>
                <a:gd name="connsiteY19" fmla="*/ 642796 h 872150"/>
                <a:gd name="connsiteX20" fmla="*/ 796705 w 825779"/>
                <a:gd name="connsiteY20" fmla="*/ 585457 h 872150"/>
                <a:gd name="connsiteX21" fmla="*/ 817830 w 825779"/>
                <a:gd name="connsiteY21" fmla="*/ 519065 h 872150"/>
                <a:gd name="connsiteX22" fmla="*/ 825779 w 825779"/>
                <a:gd name="connsiteY22" fmla="*/ 469510 h 872150"/>
                <a:gd name="connsiteX23" fmla="*/ 805758 w 825779"/>
                <a:gd name="connsiteY23" fmla="*/ 461726 h 872150"/>
                <a:gd name="connsiteX24" fmla="*/ 793687 w 825779"/>
                <a:gd name="connsiteY24" fmla="*/ 431548 h 872150"/>
                <a:gd name="connsiteX25" fmla="*/ 724277 w 825779"/>
                <a:gd name="connsiteY25" fmla="*/ 359120 h 872150"/>
                <a:gd name="connsiteX26" fmla="*/ 712206 w 825779"/>
                <a:gd name="connsiteY26" fmla="*/ 307817 h 872150"/>
                <a:gd name="connsiteX27" fmla="*/ 636760 w 825779"/>
                <a:gd name="connsiteY27" fmla="*/ 271604 h 872150"/>
                <a:gd name="connsiteX28" fmla="*/ 564333 w 825779"/>
                <a:gd name="connsiteY28" fmla="*/ 196158 h 872150"/>
                <a:gd name="connsiteX29" fmla="*/ 531137 w 825779"/>
                <a:gd name="connsiteY29" fmla="*/ 175033 h 872150"/>
                <a:gd name="connsiteX30" fmla="*/ 488887 w 825779"/>
                <a:gd name="connsiteY30" fmla="*/ 156926 h 872150"/>
                <a:gd name="connsiteX31" fmla="*/ 470780 w 825779"/>
                <a:gd name="connsiteY31" fmla="*/ 150891 h 872150"/>
                <a:gd name="connsiteX32" fmla="*/ 434566 w 825779"/>
                <a:gd name="connsiteY32" fmla="*/ 99588 h 872150"/>
                <a:gd name="connsiteX33" fmla="*/ 377228 w 825779"/>
                <a:gd name="connsiteY33" fmla="*/ 63374 h 872150"/>
                <a:gd name="connsiteX34" fmla="*/ 371192 w 825779"/>
                <a:gd name="connsiteY34" fmla="*/ 36213 h 872150"/>
                <a:gd name="connsiteX35" fmla="*/ 371192 w 825779"/>
                <a:gd name="connsiteY35" fmla="*/ 0 h 872150"/>
                <a:gd name="connsiteX36" fmla="*/ 205212 w 825779"/>
                <a:gd name="connsiteY36" fmla="*/ 45267 h 872150"/>
                <a:gd name="connsiteX37" fmla="*/ 0 w 825779"/>
                <a:gd name="connsiteY37" fmla="*/ 87516 h 8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5779" h="872150">
                  <a:moveTo>
                    <a:pt x="0" y="87516"/>
                  </a:moveTo>
                  <a:lnTo>
                    <a:pt x="69410" y="262550"/>
                  </a:lnTo>
                  <a:lnTo>
                    <a:pt x="141838" y="510011"/>
                  </a:lnTo>
                  <a:lnTo>
                    <a:pt x="187105" y="576404"/>
                  </a:lnTo>
                  <a:lnTo>
                    <a:pt x="165980" y="618653"/>
                  </a:lnTo>
                  <a:lnTo>
                    <a:pt x="175034" y="672974"/>
                  </a:lnTo>
                  <a:lnTo>
                    <a:pt x="184087" y="688063"/>
                  </a:lnTo>
                  <a:lnTo>
                    <a:pt x="178051" y="733330"/>
                  </a:lnTo>
                  <a:lnTo>
                    <a:pt x="187105" y="781615"/>
                  </a:lnTo>
                  <a:lnTo>
                    <a:pt x="172655" y="848965"/>
                  </a:lnTo>
                  <a:lnTo>
                    <a:pt x="259533" y="872150"/>
                  </a:lnTo>
                  <a:lnTo>
                    <a:pt x="383263" y="863097"/>
                  </a:lnTo>
                  <a:lnTo>
                    <a:pt x="652953" y="841180"/>
                  </a:lnTo>
                  <a:lnTo>
                    <a:pt x="700135" y="851025"/>
                  </a:lnTo>
                  <a:lnTo>
                    <a:pt x="706170" y="772562"/>
                  </a:lnTo>
                  <a:lnTo>
                    <a:pt x="724277" y="751437"/>
                  </a:lnTo>
                  <a:lnTo>
                    <a:pt x="764958" y="776057"/>
                  </a:lnTo>
                  <a:lnTo>
                    <a:pt x="805758" y="757473"/>
                  </a:lnTo>
                  <a:lnTo>
                    <a:pt x="784634" y="651849"/>
                  </a:lnTo>
                  <a:lnTo>
                    <a:pt x="796705" y="642796"/>
                  </a:lnTo>
                  <a:lnTo>
                    <a:pt x="796705" y="585457"/>
                  </a:lnTo>
                  <a:lnTo>
                    <a:pt x="817830" y="519065"/>
                  </a:lnTo>
                  <a:lnTo>
                    <a:pt x="825779" y="469510"/>
                  </a:lnTo>
                  <a:lnTo>
                    <a:pt x="805758" y="461726"/>
                  </a:lnTo>
                  <a:lnTo>
                    <a:pt x="793687" y="431548"/>
                  </a:lnTo>
                  <a:lnTo>
                    <a:pt x="724277" y="359120"/>
                  </a:lnTo>
                  <a:lnTo>
                    <a:pt x="712206" y="307817"/>
                  </a:lnTo>
                  <a:lnTo>
                    <a:pt x="636760" y="271604"/>
                  </a:lnTo>
                  <a:lnTo>
                    <a:pt x="564333" y="196158"/>
                  </a:lnTo>
                  <a:lnTo>
                    <a:pt x="531137" y="175033"/>
                  </a:lnTo>
                  <a:lnTo>
                    <a:pt x="488887" y="156926"/>
                  </a:lnTo>
                  <a:lnTo>
                    <a:pt x="470780" y="150891"/>
                  </a:lnTo>
                  <a:lnTo>
                    <a:pt x="434566" y="99588"/>
                  </a:lnTo>
                  <a:lnTo>
                    <a:pt x="377228" y="63374"/>
                  </a:lnTo>
                  <a:lnTo>
                    <a:pt x="371192" y="36213"/>
                  </a:lnTo>
                  <a:lnTo>
                    <a:pt x="371192" y="0"/>
                  </a:lnTo>
                  <a:lnTo>
                    <a:pt x="205212" y="45267"/>
                  </a:lnTo>
                  <a:lnTo>
                    <a:pt x="0" y="87516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780907" y="3689749"/>
              <a:ext cx="719440" cy="551240"/>
            </a:xfrm>
            <a:custGeom>
              <a:avLst/>
              <a:gdLst>
                <a:gd name="connsiteX0" fmla="*/ 0 w 760491"/>
                <a:gd name="connsiteY0" fmla="*/ 111659 h 585457"/>
                <a:gd name="connsiteX1" fmla="*/ 9054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  <a:gd name="connsiteX0" fmla="*/ 0 w 760491"/>
                <a:gd name="connsiteY0" fmla="*/ 111659 h 585457"/>
                <a:gd name="connsiteX1" fmla="*/ 1909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0491" h="585457">
                  <a:moveTo>
                    <a:pt x="0" y="111659"/>
                  </a:moveTo>
                  <a:cubicBezTo>
                    <a:pt x="636" y="135802"/>
                    <a:pt x="1273" y="159944"/>
                    <a:pt x="1909" y="184087"/>
                  </a:cubicBezTo>
                  <a:lnTo>
                    <a:pt x="57339" y="217283"/>
                  </a:lnTo>
                  <a:lnTo>
                    <a:pt x="99588" y="277639"/>
                  </a:lnTo>
                  <a:lnTo>
                    <a:pt x="190123" y="307817"/>
                  </a:lnTo>
                  <a:lnTo>
                    <a:pt x="262551" y="395334"/>
                  </a:lnTo>
                  <a:lnTo>
                    <a:pt x="344032" y="422495"/>
                  </a:lnTo>
                  <a:lnTo>
                    <a:pt x="359121" y="491904"/>
                  </a:lnTo>
                  <a:lnTo>
                    <a:pt x="434566" y="576403"/>
                  </a:lnTo>
                  <a:lnTo>
                    <a:pt x="455691" y="585457"/>
                  </a:lnTo>
                  <a:lnTo>
                    <a:pt x="473798" y="540190"/>
                  </a:lnTo>
                  <a:lnTo>
                    <a:pt x="470780" y="500958"/>
                  </a:lnTo>
                  <a:lnTo>
                    <a:pt x="500958" y="513029"/>
                  </a:lnTo>
                  <a:lnTo>
                    <a:pt x="510012" y="473798"/>
                  </a:lnTo>
                  <a:lnTo>
                    <a:pt x="546226" y="470780"/>
                  </a:lnTo>
                  <a:lnTo>
                    <a:pt x="594511" y="425512"/>
                  </a:lnTo>
                  <a:lnTo>
                    <a:pt x="609600" y="374209"/>
                  </a:lnTo>
                  <a:lnTo>
                    <a:pt x="639778" y="362138"/>
                  </a:lnTo>
                  <a:lnTo>
                    <a:pt x="651850" y="331960"/>
                  </a:lnTo>
                  <a:lnTo>
                    <a:pt x="672974" y="271603"/>
                  </a:lnTo>
                  <a:lnTo>
                    <a:pt x="709188" y="256514"/>
                  </a:lnTo>
                  <a:lnTo>
                    <a:pt x="733331" y="193140"/>
                  </a:lnTo>
                  <a:lnTo>
                    <a:pt x="760491" y="135801"/>
                  </a:lnTo>
                  <a:lnTo>
                    <a:pt x="564333" y="0"/>
                  </a:lnTo>
                  <a:lnTo>
                    <a:pt x="416459" y="45267"/>
                  </a:lnTo>
                  <a:lnTo>
                    <a:pt x="386281" y="51302"/>
                  </a:lnTo>
                  <a:lnTo>
                    <a:pt x="377228" y="48285"/>
                  </a:lnTo>
                  <a:lnTo>
                    <a:pt x="347050" y="24142"/>
                  </a:lnTo>
                  <a:lnTo>
                    <a:pt x="322907" y="12071"/>
                  </a:lnTo>
                  <a:lnTo>
                    <a:pt x="280657" y="18106"/>
                  </a:lnTo>
                  <a:lnTo>
                    <a:pt x="229354" y="27160"/>
                  </a:lnTo>
                  <a:lnTo>
                    <a:pt x="187105" y="27160"/>
                  </a:lnTo>
                  <a:lnTo>
                    <a:pt x="147873" y="45267"/>
                  </a:lnTo>
                  <a:lnTo>
                    <a:pt x="0" y="111659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67713" y="3108550"/>
              <a:ext cx="976276" cy="578203"/>
            </a:xfrm>
            <a:custGeom>
              <a:avLst/>
              <a:gdLst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881204 w 1023042"/>
                <a:gd name="connsiteY16" fmla="*/ 404388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64267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89846 w 1032573"/>
                <a:gd name="connsiteY19" fmla="*/ 274622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77639 h 612618"/>
                <a:gd name="connsiteX46" fmla="*/ 356103 w 1032573"/>
                <a:gd name="connsiteY46" fmla="*/ 298764 h 612618"/>
                <a:gd name="connsiteX47" fmla="*/ 334978 w 1032573"/>
                <a:gd name="connsiteY47" fmla="*/ 286693 h 612618"/>
                <a:gd name="connsiteX48" fmla="*/ 316871 w 1032573"/>
                <a:gd name="connsiteY48" fmla="*/ 283675 h 612618"/>
                <a:gd name="connsiteX49" fmla="*/ 277640 w 1032573"/>
                <a:gd name="connsiteY49" fmla="*/ 316871 h 612618"/>
                <a:gd name="connsiteX50" fmla="*/ 262551 w 1032573"/>
                <a:gd name="connsiteY50" fmla="*/ 328942 h 612618"/>
                <a:gd name="connsiteX51" fmla="*/ 229355 w 1032573"/>
                <a:gd name="connsiteY51" fmla="*/ 334978 h 612618"/>
                <a:gd name="connsiteX52" fmla="*/ 211248 w 1032573"/>
                <a:gd name="connsiteY52" fmla="*/ 316871 h 612618"/>
                <a:gd name="connsiteX53" fmla="*/ 196158 w 1032573"/>
                <a:gd name="connsiteY53" fmla="*/ 310836 h 612618"/>
                <a:gd name="connsiteX54" fmla="*/ 132784 w 1032573"/>
                <a:gd name="connsiteY54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02586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2573" h="612618">
                  <a:moveTo>
                    <a:pt x="132784" y="350067"/>
                  </a:moveTo>
                  <a:lnTo>
                    <a:pt x="141838" y="425513"/>
                  </a:lnTo>
                  <a:lnTo>
                    <a:pt x="93553" y="452673"/>
                  </a:lnTo>
                  <a:lnTo>
                    <a:pt x="90535" y="488887"/>
                  </a:lnTo>
                  <a:lnTo>
                    <a:pt x="90535" y="503976"/>
                  </a:lnTo>
                  <a:lnTo>
                    <a:pt x="0" y="482851"/>
                  </a:lnTo>
                  <a:lnTo>
                    <a:pt x="0" y="570368"/>
                  </a:lnTo>
                  <a:lnTo>
                    <a:pt x="15089" y="612618"/>
                  </a:lnTo>
                  <a:lnTo>
                    <a:pt x="75446" y="609600"/>
                  </a:lnTo>
                  <a:lnTo>
                    <a:pt x="135802" y="597529"/>
                  </a:lnTo>
                  <a:lnTo>
                    <a:pt x="208230" y="564333"/>
                  </a:lnTo>
                  <a:lnTo>
                    <a:pt x="310836" y="549243"/>
                  </a:lnTo>
                  <a:lnTo>
                    <a:pt x="449656" y="522083"/>
                  </a:lnTo>
                  <a:lnTo>
                    <a:pt x="624689" y="488887"/>
                  </a:lnTo>
                  <a:lnTo>
                    <a:pt x="781616" y="464744"/>
                  </a:lnTo>
                  <a:lnTo>
                    <a:pt x="841972" y="446637"/>
                  </a:lnTo>
                  <a:lnTo>
                    <a:pt x="919330" y="406769"/>
                  </a:lnTo>
                  <a:lnTo>
                    <a:pt x="951092" y="356103"/>
                  </a:lnTo>
                  <a:lnTo>
                    <a:pt x="969834" y="308924"/>
                  </a:lnTo>
                  <a:lnTo>
                    <a:pt x="999378" y="281763"/>
                  </a:lnTo>
                  <a:lnTo>
                    <a:pt x="1032573" y="255709"/>
                  </a:lnTo>
                  <a:lnTo>
                    <a:pt x="1018118" y="180601"/>
                  </a:lnTo>
                  <a:lnTo>
                    <a:pt x="959667" y="156927"/>
                  </a:lnTo>
                  <a:lnTo>
                    <a:pt x="932507" y="57338"/>
                  </a:lnTo>
                  <a:lnTo>
                    <a:pt x="917418" y="54321"/>
                  </a:lnTo>
                  <a:lnTo>
                    <a:pt x="899311" y="33196"/>
                  </a:lnTo>
                  <a:lnTo>
                    <a:pt x="878186" y="27160"/>
                  </a:lnTo>
                  <a:lnTo>
                    <a:pt x="860079" y="0"/>
                  </a:lnTo>
                  <a:lnTo>
                    <a:pt x="817830" y="21125"/>
                  </a:lnTo>
                  <a:lnTo>
                    <a:pt x="754456" y="30178"/>
                  </a:lnTo>
                  <a:lnTo>
                    <a:pt x="715224" y="30178"/>
                  </a:lnTo>
                  <a:lnTo>
                    <a:pt x="654867" y="36214"/>
                  </a:lnTo>
                  <a:lnTo>
                    <a:pt x="618654" y="18107"/>
                  </a:lnTo>
                  <a:lnTo>
                    <a:pt x="582440" y="6036"/>
                  </a:lnTo>
                  <a:lnTo>
                    <a:pt x="561315" y="27160"/>
                  </a:lnTo>
                  <a:lnTo>
                    <a:pt x="576561" y="60356"/>
                  </a:lnTo>
                  <a:lnTo>
                    <a:pt x="579579" y="79738"/>
                  </a:lnTo>
                  <a:lnTo>
                    <a:pt x="546226" y="96570"/>
                  </a:lnTo>
                  <a:lnTo>
                    <a:pt x="513030" y="108641"/>
                  </a:lnTo>
                  <a:lnTo>
                    <a:pt x="459502" y="112933"/>
                  </a:lnTo>
                  <a:lnTo>
                    <a:pt x="464267" y="181069"/>
                  </a:lnTo>
                  <a:lnTo>
                    <a:pt x="437584" y="214265"/>
                  </a:lnTo>
                  <a:lnTo>
                    <a:pt x="416459" y="247461"/>
                  </a:lnTo>
                  <a:lnTo>
                    <a:pt x="392317" y="259533"/>
                  </a:lnTo>
                  <a:lnTo>
                    <a:pt x="353242" y="223486"/>
                  </a:lnTo>
                  <a:lnTo>
                    <a:pt x="356103" y="298764"/>
                  </a:lnTo>
                  <a:lnTo>
                    <a:pt x="334978" y="286693"/>
                  </a:lnTo>
                  <a:lnTo>
                    <a:pt x="316871" y="283675"/>
                  </a:lnTo>
                  <a:lnTo>
                    <a:pt x="277640" y="302586"/>
                  </a:lnTo>
                  <a:lnTo>
                    <a:pt x="262551" y="317039"/>
                  </a:lnTo>
                  <a:lnTo>
                    <a:pt x="229355" y="334978"/>
                  </a:lnTo>
                  <a:lnTo>
                    <a:pt x="211248" y="316871"/>
                  </a:lnTo>
                  <a:lnTo>
                    <a:pt x="196158" y="310836"/>
                  </a:lnTo>
                  <a:lnTo>
                    <a:pt x="132784" y="350067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740045" y="3430606"/>
              <a:ext cx="1237618" cy="578203"/>
            </a:xfrm>
            <a:custGeom>
              <a:avLst/>
              <a:gdLst>
                <a:gd name="connsiteX0" fmla="*/ 129766 w 1273521"/>
                <a:gd name="connsiteY0" fmla="*/ 238408 h 585458"/>
                <a:gd name="connsiteX1" fmla="*/ 63374 w 1273521"/>
                <a:gd name="connsiteY1" fmla="*/ 331961 h 585458"/>
                <a:gd name="connsiteX2" fmla="*/ 63374 w 1273521"/>
                <a:gd name="connsiteY2" fmla="*/ 368174 h 585458"/>
                <a:gd name="connsiteX3" fmla="*/ 33196 w 1273521"/>
                <a:gd name="connsiteY3" fmla="*/ 452673 h 585458"/>
                <a:gd name="connsiteX4" fmla="*/ 33196 w 1273521"/>
                <a:gd name="connsiteY4" fmla="*/ 488887 h 585458"/>
                <a:gd name="connsiteX5" fmla="*/ 6036 w 1273521"/>
                <a:gd name="connsiteY5" fmla="*/ 525101 h 585458"/>
                <a:gd name="connsiteX6" fmla="*/ 6036 w 1273521"/>
                <a:gd name="connsiteY6" fmla="*/ 555279 h 585458"/>
                <a:gd name="connsiteX7" fmla="*/ 0 w 1273521"/>
                <a:gd name="connsiteY7" fmla="*/ 585458 h 585458"/>
                <a:gd name="connsiteX8" fmla="*/ 283675 w 1273521"/>
                <a:gd name="connsiteY8" fmla="*/ 540190 h 585458"/>
                <a:gd name="connsiteX9" fmla="*/ 328942 w 1273521"/>
                <a:gd name="connsiteY9" fmla="*/ 549244 h 585458"/>
                <a:gd name="connsiteX10" fmla="*/ 334978 w 1273521"/>
                <a:gd name="connsiteY10" fmla="*/ 531137 h 585458"/>
                <a:gd name="connsiteX11" fmla="*/ 365156 w 1273521"/>
                <a:gd name="connsiteY11" fmla="*/ 525101 h 585458"/>
                <a:gd name="connsiteX12" fmla="*/ 419477 w 1273521"/>
                <a:gd name="connsiteY12" fmla="*/ 497941 h 585458"/>
                <a:gd name="connsiteX13" fmla="*/ 452673 w 1273521"/>
                <a:gd name="connsiteY13" fmla="*/ 516048 h 585458"/>
                <a:gd name="connsiteX14" fmla="*/ 932507 w 1273521"/>
                <a:gd name="connsiteY14" fmla="*/ 413442 h 585458"/>
                <a:gd name="connsiteX15" fmla="*/ 905346 w 1273521"/>
                <a:gd name="connsiteY15" fmla="*/ 371192 h 585458"/>
                <a:gd name="connsiteX16" fmla="*/ 941560 w 1273521"/>
                <a:gd name="connsiteY16" fmla="*/ 344032 h 585458"/>
                <a:gd name="connsiteX17" fmla="*/ 956649 w 1273521"/>
                <a:gd name="connsiteY17" fmla="*/ 307818 h 585458"/>
                <a:gd name="connsiteX18" fmla="*/ 1017006 w 1273521"/>
                <a:gd name="connsiteY18" fmla="*/ 250479 h 585458"/>
                <a:gd name="connsiteX19" fmla="*/ 1068309 w 1273521"/>
                <a:gd name="connsiteY19" fmla="*/ 220301 h 585458"/>
                <a:gd name="connsiteX20" fmla="*/ 1101505 w 1273521"/>
                <a:gd name="connsiteY20" fmla="*/ 187105 h 585458"/>
                <a:gd name="connsiteX21" fmla="*/ 1122630 w 1273521"/>
                <a:gd name="connsiteY21" fmla="*/ 144856 h 585458"/>
                <a:gd name="connsiteX22" fmla="*/ 1167897 w 1273521"/>
                <a:gd name="connsiteY22" fmla="*/ 141838 h 585458"/>
                <a:gd name="connsiteX23" fmla="*/ 1192040 w 1273521"/>
                <a:gd name="connsiteY23" fmla="*/ 108642 h 585458"/>
                <a:gd name="connsiteX24" fmla="*/ 1207129 w 1273521"/>
                <a:gd name="connsiteY24" fmla="*/ 90535 h 585458"/>
                <a:gd name="connsiteX25" fmla="*/ 1240325 w 1273521"/>
                <a:gd name="connsiteY25" fmla="*/ 96570 h 585458"/>
                <a:gd name="connsiteX26" fmla="*/ 1270503 w 1273521"/>
                <a:gd name="connsiteY26" fmla="*/ 57339 h 585458"/>
                <a:gd name="connsiteX27" fmla="*/ 1273521 w 1273521"/>
                <a:gd name="connsiteY27" fmla="*/ 0 h 585458"/>
                <a:gd name="connsiteX28" fmla="*/ 980792 w 1273521"/>
                <a:gd name="connsiteY28" fmla="*/ 78463 h 585458"/>
                <a:gd name="connsiteX29" fmla="*/ 334978 w 1273521"/>
                <a:gd name="connsiteY29" fmla="*/ 199176 h 585458"/>
                <a:gd name="connsiteX30" fmla="*/ 274622 w 1273521"/>
                <a:gd name="connsiteY30" fmla="*/ 235390 h 585458"/>
                <a:gd name="connsiteX31" fmla="*/ 235390 w 1273521"/>
                <a:gd name="connsiteY31" fmla="*/ 238408 h 585458"/>
                <a:gd name="connsiteX32" fmla="*/ 129766 w 1273521"/>
                <a:gd name="connsiteY32" fmla="*/ 238408 h 585458"/>
                <a:gd name="connsiteX0" fmla="*/ 129766 w 1278631"/>
                <a:gd name="connsiteY0" fmla="*/ 252687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129766 w 1278631"/>
                <a:gd name="connsiteY32" fmla="*/ 252687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2445 w 1278631"/>
                <a:gd name="connsiteY12" fmla="*/ 511932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77209 w 1278631"/>
                <a:gd name="connsiteY22" fmla="*/ 135183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8631" h="599737">
                  <a:moveTo>
                    <a:pt x="98837" y="262065"/>
                  </a:moveTo>
                  <a:lnTo>
                    <a:pt x="63374" y="346240"/>
                  </a:lnTo>
                  <a:lnTo>
                    <a:pt x="63374" y="382453"/>
                  </a:lnTo>
                  <a:lnTo>
                    <a:pt x="33196" y="466952"/>
                  </a:lnTo>
                  <a:lnTo>
                    <a:pt x="33196" y="503166"/>
                  </a:lnTo>
                  <a:lnTo>
                    <a:pt x="6036" y="539380"/>
                  </a:lnTo>
                  <a:lnTo>
                    <a:pt x="6036" y="569558"/>
                  </a:lnTo>
                  <a:lnTo>
                    <a:pt x="0" y="599737"/>
                  </a:lnTo>
                  <a:lnTo>
                    <a:pt x="283675" y="554469"/>
                  </a:lnTo>
                  <a:lnTo>
                    <a:pt x="328942" y="563523"/>
                  </a:lnTo>
                  <a:lnTo>
                    <a:pt x="334978" y="545416"/>
                  </a:lnTo>
                  <a:lnTo>
                    <a:pt x="365156" y="539380"/>
                  </a:lnTo>
                  <a:lnTo>
                    <a:pt x="414939" y="521164"/>
                  </a:lnTo>
                  <a:lnTo>
                    <a:pt x="443268" y="539549"/>
                  </a:lnTo>
                  <a:lnTo>
                    <a:pt x="932507" y="427721"/>
                  </a:lnTo>
                  <a:lnTo>
                    <a:pt x="905346" y="385471"/>
                  </a:lnTo>
                  <a:lnTo>
                    <a:pt x="941560" y="358311"/>
                  </a:lnTo>
                  <a:lnTo>
                    <a:pt x="956649" y="322097"/>
                  </a:lnTo>
                  <a:lnTo>
                    <a:pt x="1017006" y="264758"/>
                  </a:lnTo>
                  <a:lnTo>
                    <a:pt x="1068309" y="234580"/>
                  </a:lnTo>
                  <a:lnTo>
                    <a:pt x="1099176" y="173472"/>
                  </a:lnTo>
                  <a:lnTo>
                    <a:pt x="1141254" y="170765"/>
                  </a:lnTo>
                  <a:lnTo>
                    <a:pt x="1177209" y="135183"/>
                  </a:lnTo>
                  <a:lnTo>
                    <a:pt x="1192040" y="122921"/>
                  </a:lnTo>
                  <a:lnTo>
                    <a:pt x="1211785" y="123423"/>
                  </a:lnTo>
                  <a:lnTo>
                    <a:pt x="1240325" y="110849"/>
                  </a:lnTo>
                  <a:lnTo>
                    <a:pt x="1270503" y="71618"/>
                  </a:lnTo>
                  <a:lnTo>
                    <a:pt x="1278631" y="0"/>
                  </a:lnTo>
                  <a:lnTo>
                    <a:pt x="980792" y="92742"/>
                  </a:lnTo>
                  <a:lnTo>
                    <a:pt x="334978" y="213455"/>
                  </a:lnTo>
                  <a:lnTo>
                    <a:pt x="274622" y="249669"/>
                  </a:lnTo>
                  <a:lnTo>
                    <a:pt x="235390" y="252687"/>
                  </a:lnTo>
                  <a:lnTo>
                    <a:pt x="98837" y="262065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956328" y="2644190"/>
              <a:ext cx="470115" cy="786416"/>
            </a:xfrm>
            <a:custGeom>
              <a:avLst/>
              <a:gdLst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48285 w 497940"/>
                <a:gd name="connsiteY10" fmla="*/ 832919 h 832919"/>
                <a:gd name="connsiteX11" fmla="*/ 108641 w 497940"/>
                <a:gd name="connsiteY11" fmla="*/ 808776 h 832919"/>
                <a:gd name="connsiteX12" fmla="*/ 135802 w 497940"/>
                <a:gd name="connsiteY12" fmla="*/ 826883 h 832919"/>
                <a:gd name="connsiteX13" fmla="*/ 214265 w 497940"/>
                <a:gd name="connsiteY13" fmla="*/ 790669 h 832919"/>
                <a:gd name="connsiteX14" fmla="*/ 229354 w 497940"/>
                <a:gd name="connsiteY14" fmla="*/ 772562 h 832919"/>
                <a:gd name="connsiteX15" fmla="*/ 262550 w 497940"/>
                <a:gd name="connsiteY15" fmla="*/ 790669 h 832919"/>
                <a:gd name="connsiteX16" fmla="*/ 262550 w 497940"/>
                <a:gd name="connsiteY16" fmla="*/ 736348 h 832919"/>
                <a:gd name="connsiteX17" fmla="*/ 265568 w 497940"/>
                <a:gd name="connsiteY17" fmla="*/ 727295 h 832919"/>
                <a:gd name="connsiteX18" fmla="*/ 298764 w 497940"/>
                <a:gd name="connsiteY18" fmla="*/ 748420 h 832919"/>
                <a:gd name="connsiteX19" fmla="*/ 310835 w 497940"/>
                <a:gd name="connsiteY19" fmla="*/ 748420 h 832919"/>
                <a:gd name="connsiteX20" fmla="*/ 322906 w 497940"/>
                <a:gd name="connsiteY20" fmla="*/ 736348 h 832919"/>
                <a:gd name="connsiteX21" fmla="*/ 368174 w 497940"/>
                <a:gd name="connsiteY21" fmla="*/ 679010 h 832919"/>
                <a:gd name="connsiteX22" fmla="*/ 377227 w 497940"/>
                <a:gd name="connsiteY22" fmla="*/ 603564 h 832919"/>
                <a:gd name="connsiteX23" fmla="*/ 393738 w 497940"/>
                <a:gd name="connsiteY23" fmla="*/ 619533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940" h="832919">
                  <a:moveTo>
                    <a:pt x="0" y="102606"/>
                  </a:moveTo>
                  <a:lnTo>
                    <a:pt x="84499" y="482851"/>
                  </a:lnTo>
                  <a:lnTo>
                    <a:pt x="78463" y="522083"/>
                  </a:lnTo>
                  <a:lnTo>
                    <a:pt x="66392" y="567350"/>
                  </a:lnTo>
                  <a:lnTo>
                    <a:pt x="77340" y="633742"/>
                  </a:lnTo>
                  <a:lnTo>
                    <a:pt x="87516" y="672974"/>
                  </a:lnTo>
                  <a:lnTo>
                    <a:pt x="80358" y="672974"/>
                  </a:lnTo>
                  <a:lnTo>
                    <a:pt x="63514" y="712845"/>
                  </a:lnTo>
                  <a:lnTo>
                    <a:pt x="42249" y="751438"/>
                  </a:lnTo>
                  <a:lnTo>
                    <a:pt x="46037" y="773028"/>
                  </a:lnTo>
                  <a:cubicBezTo>
                    <a:pt x="46786" y="792992"/>
                    <a:pt x="47536" y="812955"/>
                    <a:pt x="48285" y="832919"/>
                  </a:cubicBezTo>
                  <a:lnTo>
                    <a:pt x="108641" y="808776"/>
                  </a:lnTo>
                  <a:lnTo>
                    <a:pt x="135802" y="826883"/>
                  </a:lnTo>
                  <a:lnTo>
                    <a:pt x="214265" y="790669"/>
                  </a:lnTo>
                  <a:lnTo>
                    <a:pt x="229354" y="772562"/>
                  </a:lnTo>
                  <a:lnTo>
                    <a:pt x="262550" y="790669"/>
                  </a:lnTo>
                  <a:lnTo>
                    <a:pt x="262550" y="736348"/>
                  </a:lnTo>
                  <a:lnTo>
                    <a:pt x="265568" y="727295"/>
                  </a:lnTo>
                  <a:lnTo>
                    <a:pt x="298764" y="748420"/>
                  </a:lnTo>
                  <a:lnTo>
                    <a:pt x="310835" y="748420"/>
                  </a:lnTo>
                  <a:lnTo>
                    <a:pt x="322906" y="736348"/>
                  </a:lnTo>
                  <a:lnTo>
                    <a:pt x="368174" y="679010"/>
                  </a:lnTo>
                  <a:lnTo>
                    <a:pt x="377227" y="603564"/>
                  </a:lnTo>
                  <a:cubicBezTo>
                    <a:pt x="380345" y="603334"/>
                    <a:pt x="390620" y="619763"/>
                    <a:pt x="393738" y="619533"/>
                  </a:cubicBezTo>
                  <a:lnTo>
                    <a:pt x="497940" y="573386"/>
                  </a:lnTo>
                  <a:lnTo>
                    <a:pt x="476815" y="525101"/>
                  </a:lnTo>
                  <a:lnTo>
                    <a:pt x="494922" y="494923"/>
                  </a:lnTo>
                  <a:lnTo>
                    <a:pt x="380245" y="12071"/>
                  </a:lnTo>
                  <a:lnTo>
                    <a:pt x="368174" y="0"/>
                  </a:lnTo>
                  <a:lnTo>
                    <a:pt x="184087" y="45267"/>
                  </a:lnTo>
                  <a:lnTo>
                    <a:pt x="126748" y="54321"/>
                  </a:lnTo>
                  <a:lnTo>
                    <a:pt x="105623" y="51303"/>
                  </a:lnTo>
                  <a:lnTo>
                    <a:pt x="57338" y="87517"/>
                  </a:lnTo>
                  <a:lnTo>
                    <a:pt x="0" y="102606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48289" y="3860514"/>
              <a:ext cx="2060694" cy="1924847"/>
            </a:xfrm>
            <a:custGeom>
              <a:avLst/>
              <a:gdLst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56502 w 2168610"/>
                <a:gd name="connsiteY101" fmla="*/ 6179 h 2032687"/>
                <a:gd name="connsiteX102" fmla="*/ 586946 w 2168610"/>
                <a:gd name="connsiteY102" fmla="*/ 0 h 2032687"/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86946 w 2168610"/>
                <a:gd name="connsiteY102" fmla="*/ 0 h 2032687"/>
                <a:gd name="connsiteX0" fmla="*/ 598875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98875 w 2168610"/>
                <a:gd name="connsiteY102" fmla="*/ 0 h 203268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36821 w 2168610"/>
                <a:gd name="connsiteY96" fmla="*/ 402557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40486 w 2168610"/>
                <a:gd name="connsiteY94" fmla="*/ 432292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602245 w 2171957"/>
                <a:gd name="connsiteY0" fmla="*/ 0 h 2039827"/>
                <a:gd name="connsiteX1" fmla="*/ 584114 w 2171957"/>
                <a:gd name="connsiteY1" fmla="*/ 872113 h 2039827"/>
                <a:gd name="connsiteX2" fmla="*/ 0 w 2171957"/>
                <a:gd name="connsiteY2" fmla="*/ 841299 h 2039827"/>
                <a:gd name="connsiteX3" fmla="*/ 3347 w 2171957"/>
                <a:gd name="connsiteY3" fmla="*/ 890649 h 2039827"/>
                <a:gd name="connsiteX4" fmla="*/ 52774 w 2171957"/>
                <a:gd name="connsiteY4" fmla="*/ 921540 h 2039827"/>
                <a:gd name="connsiteX5" fmla="*/ 108379 w 2171957"/>
                <a:gd name="connsiteY5" fmla="*/ 989503 h 2039827"/>
                <a:gd name="connsiteX6" fmla="*/ 157806 w 2171957"/>
                <a:gd name="connsiteY6" fmla="*/ 1063643 h 2039827"/>
                <a:gd name="connsiteX7" fmla="*/ 207233 w 2171957"/>
                <a:gd name="connsiteY7" fmla="*/ 1076000 h 2039827"/>
                <a:gd name="connsiteX8" fmla="*/ 244303 w 2171957"/>
                <a:gd name="connsiteY8" fmla="*/ 1125427 h 2039827"/>
                <a:gd name="connsiteX9" fmla="*/ 275195 w 2171957"/>
                <a:gd name="connsiteY9" fmla="*/ 1174854 h 2039827"/>
                <a:gd name="connsiteX10" fmla="*/ 299909 w 2171957"/>
                <a:gd name="connsiteY10" fmla="*/ 1230459 h 2039827"/>
                <a:gd name="connsiteX11" fmla="*/ 312266 w 2171957"/>
                <a:gd name="connsiteY11" fmla="*/ 1304600 h 2039827"/>
                <a:gd name="connsiteX12" fmla="*/ 330801 w 2171957"/>
                <a:gd name="connsiteY12" fmla="*/ 1329313 h 2039827"/>
                <a:gd name="connsiteX13" fmla="*/ 435833 w 2171957"/>
                <a:gd name="connsiteY13" fmla="*/ 1409632 h 2039827"/>
                <a:gd name="connsiteX14" fmla="*/ 442012 w 2171957"/>
                <a:gd name="connsiteY14" fmla="*/ 1384919 h 2039827"/>
                <a:gd name="connsiteX15" fmla="*/ 577936 w 2171957"/>
                <a:gd name="connsiteY15" fmla="*/ 1452881 h 2039827"/>
                <a:gd name="connsiteX16" fmla="*/ 577936 w 2171957"/>
                <a:gd name="connsiteY16" fmla="*/ 1452881 h 2039827"/>
                <a:gd name="connsiteX17" fmla="*/ 608828 w 2171957"/>
                <a:gd name="connsiteY17" fmla="*/ 1397276 h 2039827"/>
                <a:gd name="connsiteX18" fmla="*/ 664433 w 2171957"/>
                <a:gd name="connsiteY18" fmla="*/ 1329313 h 2039827"/>
                <a:gd name="connsiteX19" fmla="*/ 732395 w 2171957"/>
                <a:gd name="connsiteY19" fmla="*/ 1310778 h 2039827"/>
                <a:gd name="connsiteX20" fmla="*/ 825071 w 2171957"/>
                <a:gd name="connsiteY20" fmla="*/ 1323135 h 2039827"/>
                <a:gd name="connsiteX21" fmla="*/ 905390 w 2171957"/>
                <a:gd name="connsiteY21" fmla="*/ 1384919 h 2039827"/>
                <a:gd name="connsiteX22" fmla="*/ 960995 w 2171957"/>
                <a:gd name="connsiteY22" fmla="*/ 1465238 h 2039827"/>
                <a:gd name="connsiteX23" fmla="*/ 1016601 w 2171957"/>
                <a:gd name="connsiteY23" fmla="*/ 1545557 h 2039827"/>
                <a:gd name="connsiteX24" fmla="*/ 1066028 w 2171957"/>
                <a:gd name="connsiteY24" fmla="*/ 1632054 h 2039827"/>
                <a:gd name="connsiteX25" fmla="*/ 1121633 w 2171957"/>
                <a:gd name="connsiteY25" fmla="*/ 1700016 h 2039827"/>
                <a:gd name="connsiteX26" fmla="*/ 1171060 w 2171957"/>
                <a:gd name="connsiteY26" fmla="*/ 1737086 h 2039827"/>
                <a:gd name="connsiteX27" fmla="*/ 1201952 w 2171957"/>
                <a:gd name="connsiteY27" fmla="*/ 1817405 h 2039827"/>
                <a:gd name="connsiteX28" fmla="*/ 1226666 w 2171957"/>
                <a:gd name="connsiteY28" fmla="*/ 1879189 h 2039827"/>
                <a:gd name="connsiteX29" fmla="*/ 1251379 w 2171957"/>
                <a:gd name="connsiteY29" fmla="*/ 1940973 h 2039827"/>
                <a:gd name="connsiteX30" fmla="*/ 1282271 w 2171957"/>
                <a:gd name="connsiteY30" fmla="*/ 1984222 h 2039827"/>
                <a:gd name="connsiteX31" fmla="*/ 1344055 w 2171957"/>
                <a:gd name="connsiteY31" fmla="*/ 2008935 h 2039827"/>
                <a:gd name="connsiteX32" fmla="*/ 1442909 w 2171957"/>
                <a:gd name="connsiteY32" fmla="*/ 2027470 h 2039827"/>
                <a:gd name="connsiteX33" fmla="*/ 1517049 w 2171957"/>
                <a:gd name="connsiteY33" fmla="*/ 2039827 h 2039827"/>
                <a:gd name="connsiteX34" fmla="*/ 1609725 w 2171957"/>
                <a:gd name="connsiteY34" fmla="*/ 2039827 h 2039827"/>
                <a:gd name="connsiteX35" fmla="*/ 1591190 w 2171957"/>
                <a:gd name="connsiteY35" fmla="*/ 2027470 h 2039827"/>
                <a:gd name="connsiteX36" fmla="*/ 1591190 w 2171957"/>
                <a:gd name="connsiteY36" fmla="*/ 2027470 h 2039827"/>
                <a:gd name="connsiteX37" fmla="*/ 1578833 w 2171957"/>
                <a:gd name="connsiteY37" fmla="*/ 1959508 h 2039827"/>
                <a:gd name="connsiteX38" fmla="*/ 1554120 w 2171957"/>
                <a:gd name="connsiteY38" fmla="*/ 1928616 h 2039827"/>
                <a:gd name="connsiteX39" fmla="*/ 1547941 w 2171957"/>
                <a:gd name="connsiteY39" fmla="*/ 1891546 h 2039827"/>
                <a:gd name="connsiteX40" fmla="*/ 1529406 w 2171957"/>
                <a:gd name="connsiteY40" fmla="*/ 1848297 h 2039827"/>
                <a:gd name="connsiteX41" fmla="*/ 1541763 w 2171957"/>
                <a:gd name="connsiteY41" fmla="*/ 1817405 h 2039827"/>
                <a:gd name="connsiteX42" fmla="*/ 1535584 w 2171957"/>
                <a:gd name="connsiteY42" fmla="*/ 1798870 h 2039827"/>
                <a:gd name="connsiteX43" fmla="*/ 1492336 w 2171957"/>
                <a:gd name="connsiteY43" fmla="*/ 1774157 h 2039827"/>
                <a:gd name="connsiteX44" fmla="*/ 1541763 w 2171957"/>
                <a:gd name="connsiteY44" fmla="*/ 1743265 h 2039827"/>
                <a:gd name="connsiteX45" fmla="*/ 1547941 w 2171957"/>
                <a:gd name="connsiteY45" fmla="*/ 1730908 h 2039827"/>
                <a:gd name="connsiteX46" fmla="*/ 1554120 w 2171957"/>
                <a:gd name="connsiteY46" fmla="*/ 1700016 h 2039827"/>
                <a:gd name="connsiteX47" fmla="*/ 1529406 w 2171957"/>
                <a:gd name="connsiteY47" fmla="*/ 1669124 h 2039827"/>
                <a:gd name="connsiteX48" fmla="*/ 1554120 w 2171957"/>
                <a:gd name="connsiteY48" fmla="*/ 1669124 h 2039827"/>
                <a:gd name="connsiteX49" fmla="*/ 1578833 w 2171957"/>
                <a:gd name="connsiteY49" fmla="*/ 1650589 h 2039827"/>
                <a:gd name="connsiteX50" fmla="*/ 1554120 w 2171957"/>
                <a:gd name="connsiteY50" fmla="*/ 1594984 h 2039827"/>
                <a:gd name="connsiteX51" fmla="*/ 1554120 w 2171957"/>
                <a:gd name="connsiteY51" fmla="*/ 1594984 h 2039827"/>
                <a:gd name="connsiteX52" fmla="*/ 1622082 w 2171957"/>
                <a:gd name="connsiteY52" fmla="*/ 1594984 h 2039827"/>
                <a:gd name="connsiteX53" fmla="*/ 1634439 w 2171957"/>
                <a:gd name="connsiteY53" fmla="*/ 1582627 h 2039827"/>
                <a:gd name="connsiteX54" fmla="*/ 1652974 w 2171957"/>
                <a:gd name="connsiteY54" fmla="*/ 1533200 h 2039827"/>
                <a:gd name="connsiteX55" fmla="*/ 1690044 w 2171957"/>
                <a:gd name="connsiteY55" fmla="*/ 1533200 h 2039827"/>
                <a:gd name="connsiteX56" fmla="*/ 1708579 w 2171957"/>
                <a:gd name="connsiteY56" fmla="*/ 1533200 h 2039827"/>
                <a:gd name="connsiteX57" fmla="*/ 1708579 w 2171957"/>
                <a:gd name="connsiteY57" fmla="*/ 1502308 h 2039827"/>
                <a:gd name="connsiteX58" fmla="*/ 1702401 w 2171957"/>
                <a:gd name="connsiteY58" fmla="*/ 1483773 h 2039827"/>
                <a:gd name="connsiteX59" fmla="*/ 1702401 w 2171957"/>
                <a:gd name="connsiteY59" fmla="*/ 1483773 h 2039827"/>
                <a:gd name="connsiteX60" fmla="*/ 1776541 w 2171957"/>
                <a:gd name="connsiteY60" fmla="*/ 1489951 h 2039827"/>
                <a:gd name="connsiteX61" fmla="*/ 1838325 w 2171957"/>
                <a:gd name="connsiteY61" fmla="*/ 1477595 h 2039827"/>
                <a:gd name="connsiteX62" fmla="*/ 1900109 w 2171957"/>
                <a:gd name="connsiteY62" fmla="*/ 1421989 h 2039827"/>
                <a:gd name="connsiteX63" fmla="*/ 1900109 w 2171957"/>
                <a:gd name="connsiteY63" fmla="*/ 1378740 h 2039827"/>
                <a:gd name="connsiteX64" fmla="*/ 1949536 w 2171957"/>
                <a:gd name="connsiteY64" fmla="*/ 1347849 h 2039827"/>
                <a:gd name="connsiteX65" fmla="*/ 1943357 w 2171957"/>
                <a:gd name="connsiteY65" fmla="*/ 1286065 h 2039827"/>
                <a:gd name="connsiteX66" fmla="*/ 1986606 w 2171957"/>
                <a:gd name="connsiteY66" fmla="*/ 1267530 h 2039827"/>
                <a:gd name="connsiteX67" fmla="*/ 2011320 w 2171957"/>
                <a:gd name="connsiteY67" fmla="*/ 1329313 h 2039827"/>
                <a:gd name="connsiteX68" fmla="*/ 2147244 w 2171957"/>
                <a:gd name="connsiteY68" fmla="*/ 1255173 h 2039827"/>
                <a:gd name="connsiteX69" fmla="*/ 2159601 w 2171957"/>
                <a:gd name="connsiteY69" fmla="*/ 1168676 h 2039827"/>
                <a:gd name="connsiteX70" fmla="*/ 2147244 w 2171957"/>
                <a:gd name="connsiteY70" fmla="*/ 1131605 h 2039827"/>
                <a:gd name="connsiteX71" fmla="*/ 2141066 w 2171957"/>
                <a:gd name="connsiteY71" fmla="*/ 1094535 h 2039827"/>
                <a:gd name="connsiteX72" fmla="*/ 2153422 w 2171957"/>
                <a:gd name="connsiteY72" fmla="*/ 1051286 h 2039827"/>
                <a:gd name="connsiteX73" fmla="*/ 2171957 w 2171957"/>
                <a:gd name="connsiteY73" fmla="*/ 1014216 h 2039827"/>
                <a:gd name="connsiteX74" fmla="*/ 2134887 w 2171957"/>
                <a:gd name="connsiteY74" fmla="*/ 903005 h 2039827"/>
                <a:gd name="connsiteX75" fmla="*/ 2103995 w 2171957"/>
                <a:gd name="connsiteY75" fmla="*/ 872113 h 2039827"/>
                <a:gd name="connsiteX76" fmla="*/ 2079282 w 2171957"/>
                <a:gd name="connsiteY76" fmla="*/ 791795 h 2039827"/>
                <a:gd name="connsiteX77" fmla="*/ 2066925 w 2171957"/>
                <a:gd name="connsiteY77" fmla="*/ 618800 h 2039827"/>
                <a:gd name="connsiteX78" fmla="*/ 2054568 w 2171957"/>
                <a:gd name="connsiteY78" fmla="*/ 519946 h 2039827"/>
                <a:gd name="connsiteX79" fmla="*/ 2036033 w 2171957"/>
                <a:gd name="connsiteY79" fmla="*/ 501411 h 2039827"/>
                <a:gd name="connsiteX80" fmla="*/ 1986606 w 2171957"/>
                <a:gd name="connsiteY80" fmla="*/ 526124 h 2039827"/>
                <a:gd name="connsiteX81" fmla="*/ 1875395 w 2171957"/>
                <a:gd name="connsiteY81" fmla="*/ 470519 h 2039827"/>
                <a:gd name="connsiteX82" fmla="*/ 1838325 w 2171957"/>
                <a:gd name="connsiteY82" fmla="*/ 470519 h 2039827"/>
                <a:gd name="connsiteX83" fmla="*/ 1770363 w 2171957"/>
                <a:gd name="connsiteY83" fmla="*/ 464340 h 2039827"/>
                <a:gd name="connsiteX84" fmla="*/ 1696222 w 2171957"/>
                <a:gd name="connsiteY84" fmla="*/ 519946 h 2039827"/>
                <a:gd name="connsiteX85" fmla="*/ 1634439 w 2171957"/>
                <a:gd name="connsiteY85" fmla="*/ 489054 h 2039827"/>
                <a:gd name="connsiteX86" fmla="*/ 1597368 w 2171957"/>
                <a:gd name="connsiteY86" fmla="*/ 501411 h 2039827"/>
                <a:gd name="connsiteX87" fmla="*/ 1597430 w 2171957"/>
                <a:gd name="connsiteY87" fmla="*/ 489288 h 2039827"/>
                <a:gd name="connsiteX88" fmla="*/ 1523228 w 2171957"/>
                <a:gd name="connsiteY88" fmla="*/ 495232 h 2039827"/>
                <a:gd name="connsiteX89" fmla="*/ 1492336 w 2171957"/>
                <a:gd name="connsiteY89" fmla="*/ 470519 h 2039827"/>
                <a:gd name="connsiteX90" fmla="*/ 1442909 w 2171957"/>
                <a:gd name="connsiteY90" fmla="*/ 489054 h 2039827"/>
                <a:gd name="connsiteX91" fmla="*/ 1365990 w 2171957"/>
                <a:gd name="connsiteY91" fmla="*/ 433707 h 2039827"/>
                <a:gd name="connsiteX92" fmla="*/ 1294628 w 2171957"/>
                <a:gd name="connsiteY92" fmla="*/ 451984 h 2039827"/>
                <a:gd name="connsiteX93" fmla="*/ 1263736 w 2171957"/>
                <a:gd name="connsiteY93" fmla="*/ 439627 h 2039827"/>
                <a:gd name="connsiteX94" fmla="*/ 1243833 w 2171957"/>
                <a:gd name="connsiteY94" fmla="*/ 432292 h 2039827"/>
                <a:gd name="connsiteX95" fmla="*/ 1214309 w 2171957"/>
                <a:gd name="connsiteY95" fmla="*/ 396378 h 2039827"/>
                <a:gd name="connsiteX96" fmla="*/ 1147357 w 2171957"/>
                <a:gd name="connsiteY96" fmla="*/ 390478 h 2039827"/>
                <a:gd name="connsiteX97" fmla="*/ 1109276 w 2171957"/>
                <a:gd name="connsiteY97" fmla="*/ 371665 h 2039827"/>
                <a:gd name="connsiteX98" fmla="*/ 1090741 w 2171957"/>
                <a:gd name="connsiteY98" fmla="*/ 371665 h 2039827"/>
                <a:gd name="connsiteX99" fmla="*/ 1078384 w 2171957"/>
                <a:gd name="connsiteY99" fmla="*/ 359308 h 2039827"/>
                <a:gd name="connsiteX100" fmla="*/ 1066028 w 2171957"/>
                <a:gd name="connsiteY100" fmla="*/ 353130 h 2039827"/>
                <a:gd name="connsiteX101" fmla="*/ 1071797 w 2171957"/>
                <a:gd name="connsiteY101" fmla="*/ 10936 h 2039827"/>
                <a:gd name="connsiteX102" fmla="*/ 602245 w 2171957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49087 w 2178135"/>
                <a:gd name="connsiteY90" fmla="*/ 489054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4028 w 2178135"/>
                <a:gd name="connsiteY81" fmla="*/ 45364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178135" h="2039827">
                  <a:moveTo>
                    <a:pt x="608423" y="0"/>
                  </a:moveTo>
                  <a:cubicBezTo>
                    <a:pt x="606363" y="288324"/>
                    <a:pt x="592352" y="583789"/>
                    <a:pt x="590292" y="872113"/>
                  </a:cubicBezTo>
                  <a:lnTo>
                    <a:pt x="6178" y="841299"/>
                  </a:lnTo>
                  <a:lnTo>
                    <a:pt x="0" y="880734"/>
                  </a:lnTo>
                  <a:lnTo>
                    <a:pt x="58952" y="921540"/>
                  </a:lnTo>
                  <a:lnTo>
                    <a:pt x="114557" y="989503"/>
                  </a:lnTo>
                  <a:lnTo>
                    <a:pt x="163984" y="1063643"/>
                  </a:lnTo>
                  <a:lnTo>
                    <a:pt x="213411" y="1076000"/>
                  </a:lnTo>
                  <a:lnTo>
                    <a:pt x="250481" y="1125427"/>
                  </a:lnTo>
                  <a:lnTo>
                    <a:pt x="281373" y="1174854"/>
                  </a:lnTo>
                  <a:lnTo>
                    <a:pt x="306087" y="1230459"/>
                  </a:lnTo>
                  <a:lnTo>
                    <a:pt x="318444" y="1304600"/>
                  </a:lnTo>
                  <a:lnTo>
                    <a:pt x="336979" y="1329313"/>
                  </a:lnTo>
                  <a:lnTo>
                    <a:pt x="442011" y="1409632"/>
                  </a:lnTo>
                  <a:lnTo>
                    <a:pt x="448190" y="1384919"/>
                  </a:lnTo>
                  <a:lnTo>
                    <a:pt x="584114" y="1452881"/>
                  </a:lnTo>
                  <a:lnTo>
                    <a:pt x="584114" y="1452881"/>
                  </a:lnTo>
                  <a:lnTo>
                    <a:pt x="615006" y="1397276"/>
                  </a:lnTo>
                  <a:lnTo>
                    <a:pt x="670611" y="1329313"/>
                  </a:lnTo>
                  <a:lnTo>
                    <a:pt x="738573" y="1310778"/>
                  </a:lnTo>
                  <a:lnTo>
                    <a:pt x="831249" y="1323135"/>
                  </a:lnTo>
                  <a:lnTo>
                    <a:pt x="911568" y="1384919"/>
                  </a:lnTo>
                  <a:lnTo>
                    <a:pt x="967173" y="1465238"/>
                  </a:lnTo>
                  <a:lnTo>
                    <a:pt x="1022779" y="1545557"/>
                  </a:lnTo>
                  <a:lnTo>
                    <a:pt x="1072206" y="1632054"/>
                  </a:lnTo>
                  <a:lnTo>
                    <a:pt x="1127811" y="1700016"/>
                  </a:lnTo>
                  <a:lnTo>
                    <a:pt x="1177238" y="1737086"/>
                  </a:lnTo>
                  <a:lnTo>
                    <a:pt x="1208130" y="1817405"/>
                  </a:lnTo>
                  <a:lnTo>
                    <a:pt x="1232844" y="1879189"/>
                  </a:lnTo>
                  <a:lnTo>
                    <a:pt x="1257557" y="1940973"/>
                  </a:lnTo>
                  <a:lnTo>
                    <a:pt x="1288449" y="1984222"/>
                  </a:lnTo>
                  <a:lnTo>
                    <a:pt x="1350233" y="2008935"/>
                  </a:lnTo>
                  <a:lnTo>
                    <a:pt x="1449087" y="2027470"/>
                  </a:lnTo>
                  <a:lnTo>
                    <a:pt x="1523227" y="2039827"/>
                  </a:lnTo>
                  <a:lnTo>
                    <a:pt x="1615903" y="2039827"/>
                  </a:lnTo>
                  <a:lnTo>
                    <a:pt x="1597368" y="2027470"/>
                  </a:lnTo>
                  <a:lnTo>
                    <a:pt x="1597368" y="2027470"/>
                  </a:lnTo>
                  <a:lnTo>
                    <a:pt x="1585011" y="1959508"/>
                  </a:lnTo>
                  <a:lnTo>
                    <a:pt x="1560298" y="1928616"/>
                  </a:lnTo>
                  <a:lnTo>
                    <a:pt x="1554119" y="1891546"/>
                  </a:lnTo>
                  <a:lnTo>
                    <a:pt x="1535584" y="1848297"/>
                  </a:lnTo>
                  <a:lnTo>
                    <a:pt x="1547941" y="1817405"/>
                  </a:lnTo>
                  <a:lnTo>
                    <a:pt x="1541762" y="1798870"/>
                  </a:lnTo>
                  <a:lnTo>
                    <a:pt x="1498514" y="1774157"/>
                  </a:lnTo>
                  <a:lnTo>
                    <a:pt x="1547941" y="1743265"/>
                  </a:lnTo>
                  <a:lnTo>
                    <a:pt x="1554119" y="1730908"/>
                  </a:lnTo>
                  <a:lnTo>
                    <a:pt x="1560298" y="1700016"/>
                  </a:lnTo>
                  <a:lnTo>
                    <a:pt x="1535584" y="1669124"/>
                  </a:lnTo>
                  <a:lnTo>
                    <a:pt x="1560298" y="1669124"/>
                  </a:lnTo>
                  <a:lnTo>
                    <a:pt x="1585011" y="1650589"/>
                  </a:lnTo>
                  <a:lnTo>
                    <a:pt x="1560298" y="1594984"/>
                  </a:lnTo>
                  <a:lnTo>
                    <a:pt x="1560298" y="1594984"/>
                  </a:lnTo>
                  <a:lnTo>
                    <a:pt x="1628260" y="1594984"/>
                  </a:lnTo>
                  <a:lnTo>
                    <a:pt x="1640617" y="1582627"/>
                  </a:lnTo>
                  <a:lnTo>
                    <a:pt x="1659152" y="1533200"/>
                  </a:lnTo>
                  <a:lnTo>
                    <a:pt x="1696222" y="1533200"/>
                  </a:lnTo>
                  <a:lnTo>
                    <a:pt x="1714757" y="1533200"/>
                  </a:lnTo>
                  <a:lnTo>
                    <a:pt x="1714757" y="1502308"/>
                  </a:lnTo>
                  <a:lnTo>
                    <a:pt x="1708579" y="1483773"/>
                  </a:lnTo>
                  <a:lnTo>
                    <a:pt x="1708579" y="1483773"/>
                  </a:lnTo>
                  <a:lnTo>
                    <a:pt x="1782719" y="1489951"/>
                  </a:lnTo>
                  <a:lnTo>
                    <a:pt x="1844503" y="1477595"/>
                  </a:lnTo>
                  <a:lnTo>
                    <a:pt x="1906287" y="1421989"/>
                  </a:lnTo>
                  <a:lnTo>
                    <a:pt x="1906287" y="1378740"/>
                  </a:lnTo>
                  <a:lnTo>
                    <a:pt x="1955714" y="1347849"/>
                  </a:lnTo>
                  <a:lnTo>
                    <a:pt x="1949535" y="1286065"/>
                  </a:lnTo>
                  <a:lnTo>
                    <a:pt x="1992784" y="1267530"/>
                  </a:lnTo>
                  <a:lnTo>
                    <a:pt x="2017498" y="1329313"/>
                  </a:lnTo>
                  <a:lnTo>
                    <a:pt x="2153422" y="1255173"/>
                  </a:lnTo>
                  <a:lnTo>
                    <a:pt x="2165779" y="1168676"/>
                  </a:lnTo>
                  <a:lnTo>
                    <a:pt x="2153422" y="1131605"/>
                  </a:lnTo>
                  <a:lnTo>
                    <a:pt x="2147244" y="1094535"/>
                  </a:lnTo>
                  <a:lnTo>
                    <a:pt x="2159600" y="1051286"/>
                  </a:lnTo>
                  <a:lnTo>
                    <a:pt x="2178135" y="1014216"/>
                  </a:lnTo>
                  <a:lnTo>
                    <a:pt x="2141065" y="903005"/>
                  </a:lnTo>
                  <a:lnTo>
                    <a:pt x="2110173" y="872113"/>
                  </a:lnTo>
                  <a:lnTo>
                    <a:pt x="2085460" y="791795"/>
                  </a:lnTo>
                  <a:lnTo>
                    <a:pt x="2073103" y="618800"/>
                  </a:lnTo>
                  <a:lnTo>
                    <a:pt x="2060746" y="519946"/>
                  </a:lnTo>
                  <a:lnTo>
                    <a:pt x="2042211" y="501411"/>
                  </a:lnTo>
                  <a:lnTo>
                    <a:pt x="1992784" y="526124"/>
                  </a:lnTo>
                  <a:lnTo>
                    <a:pt x="1884028" y="453649"/>
                  </a:lnTo>
                  <a:lnTo>
                    <a:pt x="1844503" y="470519"/>
                  </a:lnTo>
                  <a:lnTo>
                    <a:pt x="1776541" y="464340"/>
                  </a:lnTo>
                  <a:lnTo>
                    <a:pt x="1702400" y="519946"/>
                  </a:lnTo>
                  <a:lnTo>
                    <a:pt x="1640617" y="489054"/>
                  </a:lnTo>
                  <a:lnTo>
                    <a:pt x="1603546" y="501411"/>
                  </a:lnTo>
                  <a:cubicBezTo>
                    <a:pt x="1603567" y="497370"/>
                    <a:pt x="1603587" y="493329"/>
                    <a:pt x="1603608" y="489288"/>
                  </a:cubicBezTo>
                  <a:lnTo>
                    <a:pt x="1529406" y="495232"/>
                  </a:lnTo>
                  <a:lnTo>
                    <a:pt x="1498514" y="470519"/>
                  </a:lnTo>
                  <a:lnTo>
                    <a:pt x="1451525" y="481697"/>
                  </a:lnTo>
                  <a:lnTo>
                    <a:pt x="1372168" y="433707"/>
                  </a:lnTo>
                  <a:lnTo>
                    <a:pt x="1300806" y="451984"/>
                  </a:lnTo>
                  <a:lnTo>
                    <a:pt x="1269914" y="439627"/>
                  </a:lnTo>
                  <a:lnTo>
                    <a:pt x="1250011" y="432292"/>
                  </a:lnTo>
                  <a:lnTo>
                    <a:pt x="1220487" y="396378"/>
                  </a:lnTo>
                  <a:lnTo>
                    <a:pt x="1153535" y="390478"/>
                  </a:lnTo>
                  <a:lnTo>
                    <a:pt x="1115454" y="371665"/>
                  </a:lnTo>
                  <a:lnTo>
                    <a:pt x="1096919" y="371665"/>
                  </a:lnTo>
                  <a:lnTo>
                    <a:pt x="1084562" y="359308"/>
                  </a:lnTo>
                  <a:lnTo>
                    <a:pt x="1072206" y="353130"/>
                  </a:lnTo>
                  <a:lnTo>
                    <a:pt x="1077975" y="10936"/>
                  </a:lnTo>
                  <a:lnTo>
                    <a:pt x="608423" y="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2183" y="2377557"/>
              <a:ext cx="1261649" cy="2004238"/>
            </a:xfrm>
            <a:custGeom>
              <a:avLst/>
              <a:gdLst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87185 w 1313411"/>
                <a:gd name="connsiteY59" fmla="*/ 177338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64016 w 1313411"/>
                <a:gd name="connsiteY60" fmla="*/ 45720 h 2116975"/>
                <a:gd name="connsiteX61" fmla="*/ 99753 w 1313411"/>
                <a:gd name="connsiteY61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56872 w 1313411"/>
                <a:gd name="connsiteY60" fmla="*/ 36195 h 2116975"/>
                <a:gd name="connsiteX61" fmla="*/ 99753 w 1313411"/>
                <a:gd name="connsiteY61" fmla="*/ 0 h 2116975"/>
                <a:gd name="connsiteX0" fmla="*/ 106896 w 1313411"/>
                <a:gd name="connsiteY0" fmla="*/ 0 h 2124119"/>
                <a:gd name="connsiteX1" fmla="*/ 99753 w 1313411"/>
                <a:gd name="connsiteY1" fmla="*/ 68104 h 2124119"/>
                <a:gd name="connsiteX2" fmla="*/ 94211 w 1313411"/>
                <a:gd name="connsiteY2" fmla="*/ 106897 h 2124119"/>
                <a:gd name="connsiteX3" fmla="*/ 72043 w 1313411"/>
                <a:gd name="connsiteY3" fmla="*/ 145689 h 2124119"/>
                <a:gd name="connsiteX4" fmla="*/ 83127 w 1313411"/>
                <a:gd name="connsiteY4" fmla="*/ 201108 h 2124119"/>
                <a:gd name="connsiteX5" fmla="*/ 0 w 1313411"/>
                <a:gd name="connsiteY5" fmla="*/ 262068 h 2124119"/>
                <a:gd name="connsiteX6" fmla="*/ 0 w 1313411"/>
                <a:gd name="connsiteY6" fmla="*/ 306402 h 2124119"/>
                <a:gd name="connsiteX7" fmla="*/ 38793 w 1313411"/>
                <a:gd name="connsiteY7" fmla="*/ 395071 h 2124119"/>
                <a:gd name="connsiteX8" fmla="*/ 38793 w 1313411"/>
                <a:gd name="connsiteY8" fmla="*/ 433864 h 2124119"/>
                <a:gd name="connsiteX9" fmla="*/ 22167 w 1313411"/>
                <a:gd name="connsiteY9" fmla="*/ 583493 h 2124119"/>
                <a:gd name="connsiteX10" fmla="*/ 49876 w 1313411"/>
                <a:gd name="connsiteY10" fmla="*/ 677704 h 2124119"/>
                <a:gd name="connsiteX11" fmla="*/ 77585 w 1313411"/>
                <a:gd name="connsiteY11" fmla="*/ 710955 h 2124119"/>
                <a:gd name="connsiteX12" fmla="*/ 83127 w 1313411"/>
                <a:gd name="connsiteY12" fmla="*/ 749748 h 2124119"/>
                <a:gd name="connsiteX13" fmla="*/ 72043 w 1313411"/>
                <a:gd name="connsiteY13" fmla="*/ 821791 h 2124119"/>
                <a:gd name="connsiteX14" fmla="*/ 121920 w 1313411"/>
                <a:gd name="connsiteY14" fmla="*/ 832875 h 2124119"/>
                <a:gd name="connsiteX15" fmla="*/ 144087 w 1313411"/>
                <a:gd name="connsiteY15" fmla="*/ 832875 h 2124119"/>
                <a:gd name="connsiteX16" fmla="*/ 166254 w 1313411"/>
                <a:gd name="connsiteY16" fmla="*/ 799624 h 2124119"/>
                <a:gd name="connsiteX17" fmla="*/ 182880 w 1313411"/>
                <a:gd name="connsiteY17" fmla="*/ 788540 h 2124119"/>
                <a:gd name="connsiteX18" fmla="*/ 193963 w 1313411"/>
                <a:gd name="connsiteY18" fmla="*/ 832875 h 2124119"/>
                <a:gd name="connsiteX19" fmla="*/ 188422 w 1313411"/>
                <a:gd name="connsiteY19" fmla="*/ 882751 h 2124119"/>
                <a:gd name="connsiteX20" fmla="*/ 182880 w 1313411"/>
                <a:gd name="connsiteY20" fmla="*/ 899377 h 2124119"/>
                <a:gd name="connsiteX21" fmla="*/ 149629 w 1313411"/>
                <a:gd name="connsiteY21" fmla="*/ 893835 h 2124119"/>
                <a:gd name="connsiteX22" fmla="*/ 133003 w 1313411"/>
                <a:gd name="connsiteY22" fmla="*/ 949253 h 2124119"/>
                <a:gd name="connsiteX23" fmla="*/ 144087 w 1313411"/>
                <a:gd name="connsiteY23" fmla="*/ 1004671 h 2124119"/>
                <a:gd name="connsiteX24" fmla="*/ 171796 w 1313411"/>
                <a:gd name="connsiteY24" fmla="*/ 1032380 h 2124119"/>
                <a:gd name="connsiteX25" fmla="*/ 205047 w 1313411"/>
                <a:gd name="connsiteY25" fmla="*/ 1071173 h 2124119"/>
                <a:gd name="connsiteX26" fmla="*/ 205047 w 1313411"/>
                <a:gd name="connsiteY26" fmla="*/ 1109966 h 2124119"/>
                <a:gd name="connsiteX27" fmla="*/ 182880 w 1313411"/>
                <a:gd name="connsiteY27" fmla="*/ 1126591 h 2124119"/>
                <a:gd name="connsiteX28" fmla="*/ 182880 w 1313411"/>
                <a:gd name="connsiteY28" fmla="*/ 1126591 h 2124119"/>
                <a:gd name="connsiteX29" fmla="*/ 238298 w 1313411"/>
                <a:gd name="connsiteY29" fmla="*/ 1237428 h 2124119"/>
                <a:gd name="connsiteX30" fmla="*/ 249382 w 1313411"/>
                <a:gd name="connsiteY30" fmla="*/ 1326097 h 2124119"/>
                <a:gd name="connsiteX31" fmla="*/ 282633 w 1313411"/>
                <a:gd name="connsiteY31" fmla="*/ 1348264 h 2124119"/>
                <a:gd name="connsiteX32" fmla="*/ 282633 w 1313411"/>
                <a:gd name="connsiteY32" fmla="*/ 1348264 h 2124119"/>
                <a:gd name="connsiteX33" fmla="*/ 304800 w 1313411"/>
                <a:gd name="connsiteY33" fmla="*/ 1398140 h 2124119"/>
                <a:gd name="connsiteX34" fmla="*/ 321425 w 1313411"/>
                <a:gd name="connsiteY34" fmla="*/ 1425849 h 2124119"/>
                <a:gd name="connsiteX35" fmla="*/ 326967 w 1313411"/>
                <a:gd name="connsiteY35" fmla="*/ 1470184 h 2124119"/>
                <a:gd name="connsiteX36" fmla="*/ 299258 w 1313411"/>
                <a:gd name="connsiteY36" fmla="*/ 1514519 h 2124119"/>
                <a:gd name="connsiteX37" fmla="*/ 315883 w 1313411"/>
                <a:gd name="connsiteY37" fmla="*/ 1553311 h 2124119"/>
                <a:gd name="connsiteX38" fmla="*/ 410094 w 1313411"/>
                <a:gd name="connsiteY38" fmla="*/ 1619813 h 2124119"/>
                <a:gd name="connsiteX39" fmla="*/ 459971 w 1313411"/>
                <a:gd name="connsiteY39" fmla="*/ 1630897 h 2124119"/>
                <a:gd name="connsiteX40" fmla="*/ 465513 w 1313411"/>
                <a:gd name="connsiteY40" fmla="*/ 1614271 h 2124119"/>
                <a:gd name="connsiteX41" fmla="*/ 465513 w 1313411"/>
                <a:gd name="connsiteY41" fmla="*/ 1614271 h 2124119"/>
                <a:gd name="connsiteX42" fmla="*/ 543098 w 1313411"/>
                <a:gd name="connsiteY42" fmla="*/ 1719566 h 2124119"/>
                <a:gd name="connsiteX43" fmla="*/ 604058 w 1313411"/>
                <a:gd name="connsiteY43" fmla="*/ 1741733 h 2124119"/>
                <a:gd name="connsiteX44" fmla="*/ 604058 w 1313411"/>
                <a:gd name="connsiteY44" fmla="*/ 1741733 h 2124119"/>
                <a:gd name="connsiteX45" fmla="*/ 642851 w 1313411"/>
                <a:gd name="connsiteY45" fmla="*/ 1802693 h 2124119"/>
                <a:gd name="connsiteX46" fmla="*/ 703811 w 1313411"/>
                <a:gd name="connsiteY46" fmla="*/ 1841486 h 2124119"/>
                <a:gd name="connsiteX47" fmla="*/ 775854 w 1313411"/>
                <a:gd name="connsiteY47" fmla="*/ 1930155 h 2124119"/>
                <a:gd name="connsiteX48" fmla="*/ 786938 w 1313411"/>
                <a:gd name="connsiteY48" fmla="*/ 2024366 h 2124119"/>
                <a:gd name="connsiteX49" fmla="*/ 803563 w 1313411"/>
                <a:gd name="connsiteY49" fmla="*/ 2057617 h 2124119"/>
                <a:gd name="connsiteX50" fmla="*/ 809105 w 1313411"/>
                <a:gd name="connsiteY50" fmla="*/ 2090868 h 2124119"/>
                <a:gd name="connsiteX51" fmla="*/ 1197033 w 1313411"/>
                <a:gd name="connsiteY51" fmla="*/ 2124119 h 2124119"/>
                <a:gd name="connsiteX52" fmla="*/ 1230283 w 1313411"/>
                <a:gd name="connsiteY52" fmla="*/ 2096409 h 2124119"/>
                <a:gd name="connsiteX53" fmla="*/ 1213658 w 1313411"/>
                <a:gd name="connsiteY53" fmla="*/ 2018824 h 2124119"/>
                <a:gd name="connsiteX54" fmla="*/ 1263534 w 1313411"/>
                <a:gd name="connsiteY54" fmla="*/ 1913529 h 2124119"/>
                <a:gd name="connsiteX55" fmla="*/ 1285702 w 1313411"/>
                <a:gd name="connsiteY55" fmla="*/ 1874737 h 2124119"/>
                <a:gd name="connsiteX56" fmla="*/ 1313411 w 1313411"/>
                <a:gd name="connsiteY56" fmla="*/ 1813777 h 2124119"/>
                <a:gd name="connsiteX57" fmla="*/ 1252451 w 1313411"/>
                <a:gd name="connsiteY57" fmla="*/ 1664148 h 2124119"/>
                <a:gd name="connsiteX58" fmla="*/ 576349 w 1313411"/>
                <a:gd name="connsiteY58" fmla="*/ 722039 h 2124119"/>
                <a:gd name="connsiteX59" fmla="*/ 696710 w 1313411"/>
                <a:gd name="connsiteY59" fmla="*/ 167813 h 2124119"/>
                <a:gd name="connsiteX60" fmla="*/ 256872 w 1313411"/>
                <a:gd name="connsiteY60" fmla="*/ 43339 h 2124119"/>
                <a:gd name="connsiteX61" fmla="*/ 106896 w 1313411"/>
                <a:gd name="connsiteY61" fmla="*/ 0 h 2124119"/>
                <a:gd name="connsiteX0" fmla="*/ 106896 w 1313411"/>
                <a:gd name="connsiteY0" fmla="*/ 0 h 2124119"/>
                <a:gd name="connsiteX1" fmla="*/ 102091 w 1313411"/>
                <a:gd name="connsiteY1" fmla="*/ 29052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13411"/>
                <a:gd name="connsiteY0" fmla="*/ 0 h 2124119"/>
                <a:gd name="connsiteX1" fmla="*/ 83041 w 1313411"/>
                <a:gd name="connsiteY1" fmla="*/ 21908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52451 w 1333018"/>
                <a:gd name="connsiteY58" fmla="*/ 1664148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4062 w 1333018"/>
                <a:gd name="connsiteY55" fmla="*/ 1946907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33018" h="2124119">
                  <a:moveTo>
                    <a:pt x="106896" y="0"/>
                  </a:moveTo>
                  <a:lnTo>
                    <a:pt x="83041" y="21908"/>
                  </a:lnTo>
                  <a:lnTo>
                    <a:pt x="99753" y="68104"/>
                  </a:lnTo>
                  <a:lnTo>
                    <a:pt x="94211" y="106897"/>
                  </a:lnTo>
                  <a:lnTo>
                    <a:pt x="72043" y="145689"/>
                  </a:lnTo>
                  <a:lnTo>
                    <a:pt x="83127" y="201108"/>
                  </a:lnTo>
                  <a:lnTo>
                    <a:pt x="0" y="262068"/>
                  </a:lnTo>
                  <a:lnTo>
                    <a:pt x="0" y="306402"/>
                  </a:lnTo>
                  <a:lnTo>
                    <a:pt x="38793" y="395071"/>
                  </a:lnTo>
                  <a:lnTo>
                    <a:pt x="38793" y="433864"/>
                  </a:lnTo>
                  <a:lnTo>
                    <a:pt x="22167" y="583493"/>
                  </a:lnTo>
                  <a:lnTo>
                    <a:pt x="49876" y="677704"/>
                  </a:lnTo>
                  <a:lnTo>
                    <a:pt x="77585" y="710955"/>
                  </a:lnTo>
                  <a:lnTo>
                    <a:pt x="83127" y="749748"/>
                  </a:lnTo>
                  <a:lnTo>
                    <a:pt x="72043" y="821791"/>
                  </a:lnTo>
                  <a:lnTo>
                    <a:pt x="121920" y="832875"/>
                  </a:lnTo>
                  <a:lnTo>
                    <a:pt x="144087" y="832875"/>
                  </a:lnTo>
                  <a:lnTo>
                    <a:pt x="166254" y="799624"/>
                  </a:lnTo>
                  <a:lnTo>
                    <a:pt x="182880" y="788540"/>
                  </a:lnTo>
                  <a:lnTo>
                    <a:pt x="193963" y="832875"/>
                  </a:lnTo>
                  <a:lnTo>
                    <a:pt x="188422" y="882751"/>
                  </a:lnTo>
                  <a:lnTo>
                    <a:pt x="182880" y="899377"/>
                  </a:lnTo>
                  <a:lnTo>
                    <a:pt x="149629" y="893835"/>
                  </a:lnTo>
                  <a:lnTo>
                    <a:pt x="133003" y="949253"/>
                  </a:lnTo>
                  <a:lnTo>
                    <a:pt x="144087" y="1004671"/>
                  </a:lnTo>
                  <a:lnTo>
                    <a:pt x="171796" y="1032380"/>
                  </a:lnTo>
                  <a:lnTo>
                    <a:pt x="205047" y="1071173"/>
                  </a:lnTo>
                  <a:lnTo>
                    <a:pt x="205047" y="1109966"/>
                  </a:lnTo>
                  <a:lnTo>
                    <a:pt x="182880" y="1126591"/>
                  </a:lnTo>
                  <a:lnTo>
                    <a:pt x="182880" y="1126591"/>
                  </a:lnTo>
                  <a:lnTo>
                    <a:pt x="238298" y="1237428"/>
                  </a:lnTo>
                  <a:lnTo>
                    <a:pt x="249382" y="1326097"/>
                  </a:lnTo>
                  <a:lnTo>
                    <a:pt x="282633" y="1348264"/>
                  </a:lnTo>
                  <a:lnTo>
                    <a:pt x="282633" y="1348264"/>
                  </a:lnTo>
                  <a:lnTo>
                    <a:pt x="304800" y="1398140"/>
                  </a:lnTo>
                  <a:lnTo>
                    <a:pt x="321425" y="1425849"/>
                  </a:lnTo>
                  <a:lnTo>
                    <a:pt x="326967" y="1470184"/>
                  </a:lnTo>
                  <a:lnTo>
                    <a:pt x="299258" y="1514519"/>
                  </a:lnTo>
                  <a:lnTo>
                    <a:pt x="315883" y="1553311"/>
                  </a:lnTo>
                  <a:lnTo>
                    <a:pt x="410094" y="1619813"/>
                  </a:lnTo>
                  <a:lnTo>
                    <a:pt x="459971" y="1630897"/>
                  </a:lnTo>
                  <a:lnTo>
                    <a:pt x="465513" y="1614271"/>
                  </a:lnTo>
                  <a:lnTo>
                    <a:pt x="465513" y="1614271"/>
                  </a:lnTo>
                  <a:lnTo>
                    <a:pt x="543098" y="1719566"/>
                  </a:lnTo>
                  <a:lnTo>
                    <a:pt x="604058" y="1741733"/>
                  </a:lnTo>
                  <a:lnTo>
                    <a:pt x="604058" y="1741733"/>
                  </a:lnTo>
                  <a:lnTo>
                    <a:pt x="642851" y="1802693"/>
                  </a:lnTo>
                  <a:lnTo>
                    <a:pt x="703811" y="1841486"/>
                  </a:lnTo>
                  <a:lnTo>
                    <a:pt x="775854" y="1930155"/>
                  </a:lnTo>
                  <a:lnTo>
                    <a:pt x="786938" y="2024366"/>
                  </a:lnTo>
                  <a:lnTo>
                    <a:pt x="803563" y="2057617"/>
                  </a:lnTo>
                  <a:lnTo>
                    <a:pt x="809105" y="2090868"/>
                  </a:lnTo>
                  <a:lnTo>
                    <a:pt x="1197033" y="2124119"/>
                  </a:lnTo>
                  <a:lnTo>
                    <a:pt x="1230283" y="2096409"/>
                  </a:lnTo>
                  <a:lnTo>
                    <a:pt x="1213658" y="2018824"/>
                  </a:lnTo>
                  <a:lnTo>
                    <a:pt x="1264062" y="1946907"/>
                  </a:lnTo>
                  <a:lnTo>
                    <a:pt x="1285702" y="1874737"/>
                  </a:lnTo>
                  <a:lnTo>
                    <a:pt x="1333018" y="1835246"/>
                  </a:lnTo>
                  <a:lnTo>
                    <a:pt x="1262504" y="1661801"/>
                  </a:lnTo>
                  <a:lnTo>
                    <a:pt x="576349" y="722039"/>
                  </a:lnTo>
                  <a:lnTo>
                    <a:pt x="696710" y="167813"/>
                  </a:lnTo>
                  <a:lnTo>
                    <a:pt x="256872" y="43339"/>
                  </a:lnTo>
                  <a:lnTo>
                    <a:pt x="106896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205347" y="4387787"/>
              <a:ext cx="835092" cy="732490"/>
            </a:xfrm>
            <a:custGeom>
              <a:avLst/>
              <a:gdLst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84178 w 883066"/>
                <a:gd name="connsiteY9" fmla="*/ 697179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3066" h="774819">
                  <a:moveTo>
                    <a:pt x="0" y="62670"/>
                  </a:moveTo>
                  <a:lnTo>
                    <a:pt x="14243" y="188008"/>
                  </a:lnTo>
                  <a:lnTo>
                    <a:pt x="17092" y="253526"/>
                  </a:lnTo>
                  <a:lnTo>
                    <a:pt x="39881" y="313346"/>
                  </a:lnTo>
                  <a:lnTo>
                    <a:pt x="76912" y="361772"/>
                  </a:lnTo>
                  <a:lnTo>
                    <a:pt x="108247" y="450079"/>
                  </a:lnTo>
                  <a:lnTo>
                    <a:pt x="79761" y="526991"/>
                  </a:lnTo>
                  <a:lnTo>
                    <a:pt x="82610" y="561174"/>
                  </a:lnTo>
                  <a:cubicBezTo>
                    <a:pt x="82904" y="579215"/>
                    <a:pt x="83197" y="597257"/>
                    <a:pt x="83491" y="615298"/>
                  </a:cubicBezTo>
                  <a:lnTo>
                    <a:pt x="84178" y="697179"/>
                  </a:lnTo>
                  <a:lnTo>
                    <a:pt x="136733" y="686513"/>
                  </a:lnTo>
                  <a:lnTo>
                    <a:pt x="182311" y="669421"/>
                  </a:lnTo>
                  <a:lnTo>
                    <a:pt x="236434" y="677967"/>
                  </a:lnTo>
                  <a:lnTo>
                    <a:pt x="296254" y="703604"/>
                  </a:lnTo>
                  <a:lnTo>
                    <a:pt x="358924" y="703604"/>
                  </a:lnTo>
                  <a:lnTo>
                    <a:pt x="361772" y="660875"/>
                  </a:lnTo>
                  <a:lnTo>
                    <a:pt x="387410" y="646632"/>
                  </a:lnTo>
                  <a:lnTo>
                    <a:pt x="424441" y="649481"/>
                  </a:lnTo>
                  <a:lnTo>
                    <a:pt x="447230" y="658027"/>
                  </a:lnTo>
                  <a:lnTo>
                    <a:pt x="492808" y="692210"/>
                  </a:lnTo>
                  <a:lnTo>
                    <a:pt x="501354" y="649481"/>
                  </a:lnTo>
                  <a:lnTo>
                    <a:pt x="467170" y="612449"/>
                  </a:lnTo>
                  <a:lnTo>
                    <a:pt x="458625" y="595357"/>
                  </a:lnTo>
                  <a:lnTo>
                    <a:pt x="472868" y="589660"/>
                  </a:lnTo>
                  <a:lnTo>
                    <a:pt x="492808" y="592509"/>
                  </a:lnTo>
                  <a:lnTo>
                    <a:pt x="535537" y="643784"/>
                  </a:lnTo>
                  <a:lnTo>
                    <a:pt x="524142" y="675118"/>
                  </a:lnTo>
                  <a:lnTo>
                    <a:pt x="529840" y="746333"/>
                  </a:lnTo>
                  <a:lnTo>
                    <a:pt x="589660" y="774819"/>
                  </a:lnTo>
                  <a:lnTo>
                    <a:pt x="620995" y="732090"/>
                  </a:lnTo>
                  <a:lnTo>
                    <a:pt x="683664" y="746333"/>
                  </a:lnTo>
                  <a:lnTo>
                    <a:pt x="709301" y="717847"/>
                  </a:lnTo>
                  <a:lnTo>
                    <a:pt x="700755" y="663724"/>
                  </a:lnTo>
                  <a:lnTo>
                    <a:pt x="680815" y="640935"/>
                  </a:lnTo>
                  <a:lnTo>
                    <a:pt x="683664" y="618146"/>
                  </a:lnTo>
                  <a:lnTo>
                    <a:pt x="734939" y="646632"/>
                  </a:lnTo>
                  <a:lnTo>
                    <a:pt x="757727" y="683664"/>
                  </a:lnTo>
                  <a:lnTo>
                    <a:pt x="803305" y="695058"/>
                  </a:lnTo>
                  <a:lnTo>
                    <a:pt x="848883" y="734939"/>
                  </a:lnTo>
                  <a:lnTo>
                    <a:pt x="883066" y="714999"/>
                  </a:lnTo>
                  <a:lnTo>
                    <a:pt x="883066" y="689361"/>
                  </a:lnTo>
                  <a:lnTo>
                    <a:pt x="846034" y="646632"/>
                  </a:lnTo>
                  <a:lnTo>
                    <a:pt x="817548" y="632389"/>
                  </a:lnTo>
                  <a:lnTo>
                    <a:pt x="791911" y="609600"/>
                  </a:lnTo>
                  <a:lnTo>
                    <a:pt x="803305" y="586812"/>
                  </a:lnTo>
                  <a:lnTo>
                    <a:pt x="817548" y="583963"/>
                  </a:lnTo>
                  <a:lnTo>
                    <a:pt x="837488" y="583963"/>
                  </a:lnTo>
                  <a:lnTo>
                    <a:pt x="848883" y="555477"/>
                  </a:lnTo>
                  <a:lnTo>
                    <a:pt x="846034" y="541234"/>
                  </a:lnTo>
                  <a:lnTo>
                    <a:pt x="806154" y="529840"/>
                  </a:lnTo>
                  <a:lnTo>
                    <a:pt x="771970" y="555477"/>
                  </a:lnTo>
                  <a:lnTo>
                    <a:pt x="752030" y="544083"/>
                  </a:lnTo>
                  <a:lnTo>
                    <a:pt x="740636" y="515597"/>
                  </a:lnTo>
                  <a:lnTo>
                    <a:pt x="709301" y="518445"/>
                  </a:lnTo>
                  <a:lnTo>
                    <a:pt x="712150" y="546931"/>
                  </a:lnTo>
                  <a:lnTo>
                    <a:pt x="675118" y="566872"/>
                  </a:lnTo>
                  <a:lnTo>
                    <a:pt x="655178" y="566872"/>
                  </a:lnTo>
                  <a:lnTo>
                    <a:pt x="632389" y="558326"/>
                  </a:lnTo>
                  <a:lnTo>
                    <a:pt x="635238" y="529840"/>
                  </a:lnTo>
                  <a:lnTo>
                    <a:pt x="603903" y="498505"/>
                  </a:lnTo>
                  <a:lnTo>
                    <a:pt x="620995" y="487111"/>
                  </a:lnTo>
                  <a:lnTo>
                    <a:pt x="660875" y="492808"/>
                  </a:lnTo>
                  <a:lnTo>
                    <a:pt x="683664" y="472868"/>
                  </a:lnTo>
                  <a:lnTo>
                    <a:pt x="729241" y="487111"/>
                  </a:lnTo>
                  <a:lnTo>
                    <a:pt x="729241" y="487111"/>
                  </a:lnTo>
                  <a:lnTo>
                    <a:pt x="766273" y="495657"/>
                  </a:lnTo>
                  <a:lnTo>
                    <a:pt x="766273" y="455776"/>
                  </a:lnTo>
                  <a:lnTo>
                    <a:pt x="734939" y="444382"/>
                  </a:lnTo>
                  <a:lnTo>
                    <a:pt x="734939" y="378864"/>
                  </a:lnTo>
                  <a:lnTo>
                    <a:pt x="723544" y="356075"/>
                  </a:lnTo>
                  <a:lnTo>
                    <a:pt x="438684" y="381713"/>
                  </a:lnTo>
                  <a:lnTo>
                    <a:pt x="444382" y="273466"/>
                  </a:lnTo>
                  <a:lnTo>
                    <a:pt x="492808" y="202251"/>
                  </a:lnTo>
                  <a:lnTo>
                    <a:pt x="481413" y="150976"/>
                  </a:lnTo>
                  <a:lnTo>
                    <a:pt x="495656" y="119642"/>
                  </a:lnTo>
                  <a:lnTo>
                    <a:pt x="475716" y="0"/>
                  </a:lnTo>
                  <a:lnTo>
                    <a:pt x="0" y="6267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6228184" y="4509120"/>
              <a:ext cx="1305206" cy="1012605"/>
            </a:xfrm>
            <a:custGeom>
              <a:avLst/>
              <a:gdLst>
                <a:gd name="connsiteX0" fmla="*/ 0 w 1379716"/>
                <a:gd name="connsiteY0" fmla="*/ 183962 h 1074014"/>
                <a:gd name="connsiteX1" fmla="*/ 27054 w 1379716"/>
                <a:gd name="connsiteY1" fmla="*/ 302996 h 1074014"/>
                <a:gd name="connsiteX2" fmla="*/ 48696 w 1379716"/>
                <a:gd name="connsiteY2" fmla="*/ 294880 h 1074014"/>
                <a:gd name="connsiteX3" fmla="*/ 64928 w 1379716"/>
                <a:gd name="connsiteY3" fmla="*/ 278648 h 1074014"/>
                <a:gd name="connsiteX4" fmla="*/ 70339 w 1379716"/>
                <a:gd name="connsiteY4" fmla="*/ 246185 h 1074014"/>
                <a:gd name="connsiteX5" fmla="*/ 105508 w 1379716"/>
                <a:gd name="connsiteY5" fmla="*/ 246185 h 1074014"/>
                <a:gd name="connsiteX6" fmla="*/ 135267 w 1379716"/>
                <a:gd name="connsiteY6" fmla="*/ 265122 h 1074014"/>
                <a:gd name="connsiteX7" fmla="*/ 208310 w 1379716"/>
                <a:gd name="connsiteY7" fmla="*/ 238069 h 1074014"/>
                <a:gd name="connsiteX8" fmla="*/ 257006 w 1379716"/>
                <a:gd name="connsiteY8" fmla="*/ 257006 h 1074014"/>
                <a:gd name="connsiteX9" fmla="*/ 281354 w 1379716"/>
                <a:gd name="connsiteY9" fmla="*/ 257006 h 1074014"/>
                <a:gd name="connsiteX10" fmla="*/ 327345 w 1379716"/>
                <a:gd name="connsiteY10" fmla="*/ 243479 h 1074014"/>
                <a:gd name="connsiteX11" fmla="*/ 348987 w 1379716"/>
                <a:gd name="connsiteY11" fmla="*/ 267827 h 1074014"/>
                <a:gd name="connsiteX12" fmla="*/ 351693 w 1379716"/>
                <a:gd name="connsiteY12" fmla="*/ 292175 h 1074014"/>
                <a:gd name="connsiteX13" fmla="*/ 373335 w 1379716"/>
                <a:gd name="connsiteY13" fmla="*/ 297586 h 1074014"/>
                <a:gd name="connsiteX14" fmla="*/ 416621 w 1379716"/>
                <a:gd name="connsiteY14" fmla="*/ 338166 h 1074014"/>
                <a:gd name="connsiteX15" fmla="*/ 435558 w 1379716"/>
                <a:gd name="connsiteY15" fmla="*/ 319228 h 1074014"/>
                <a:gd name="connsiteX16" fmla="*/ 478843 w 1379716"/>
                <a:gd name="connsiteY16" fmla="*/ 321934 h 1074014"/>
                <a:gd name="connsiteX17" fmla="*/ 541065 w 1379716"/>
                <a:gd name="connsiteY17" fmla="*/ 278648 h 1074014"/>
                <a:gd name="connsiteX18" fmla="*/ 554592 w 1379716"/>
                <a:gd name="connsiteY18" fmla="*/ 246185 h 1074014"/>
                <a:gd name="connsiteX19" fmla="*/ 578940 w 1379716"/>
                <a:gd name="connsiteY19" fmla="*/ 227247 h 1074014"/>
                <a:gd name="connsiteX20" fmla="*/ 646573 w 1379716"/>
                <a:gd name="connsiteY20" fmla="*/ 238069 h 1074014"/>
                <a:gd name="connsiteX21" fmla="*/ 692564 w 1379716"/>
                <a:gd name="connsiteY21" fmla="*/ 265122 h 1074014"/>
                <a:gd name="connsiteX22" fmla="*/ 711501 w 1379716"/>
                <a:gd name="connsiteY22" fmla="*/ 324639 h 1074014"/>
                <a:gd name="connsiteX23" fmla="*/ 825125 w 1379716"/>
                <a:gd name="connsiteY23" fmla="*/ 376040 h 1074014"/>
                <a:gd name="connsiteX24" fmla="*/ 854883 w 1379716"/>
                <a:gd name="connsiteY24" fmla="*/ 435557 h 1074014"/>
                <a:gd name="connsiteX25" fmla="*/ 862999 w 1379716"/>
                <a:gd name="connsiteY25" fmla="*/ 568118 h 1074014"/>
                <a:gd name="connsiteX26" fmla="*/ 887347 w 1379716"/>
                <a:gd name="connsiteY26" fmla="*/ 611403 h 1074014"/>
                <a:gd name="connsiteX27" fmla="*/ 906284 w 1379716"/>
                <a:gd name="connsiteY27" fmla="*/ 592466 h 1074014"/>
                <a:gd name="connsiteX28" fmla="*/ 933338 w 1379716"/>
                <a:gd name="connsiteY28" fmla="*/ 624930 h 1074014"/>
                <a:gd name="connsiteX29" fmla="*/ 919811 w 1379716"/>
                <a:gd name="connsiteY29" fmla="*/ 662805 h 1074014"/>
                <a:gd name="connsiteX30" fmla="*/ 919811 w 1379716"/>
                <a:gd name="connsiteY30" fmla="*/ 684447 h 1074014"/>
                <a:gd name="connsiteX31" fmla="*/ 1009087 w 1379716"/>
                <a:gd name="connsiteY31" fmla="*/ 773723 h 1074014"/>
                <a:gd name="connsiteX32" fmla="*/ 1022613 w 1379716"/>
                <a:gd name="connsiteY32" fmla="*/ 754786 h 1074014"/>
                <a:gd name="connsiteX33" fmla="*/ 1030729 w 1379716"/>
                <a:gd name="connsiteY33" fmla="*/ 754786 h 1074014"/>
                <a:gd name="connsiteX34" fmla="*/ 1038845 w 1379716"/>
                <a:gd name="connsiteY34" fmla="*/ 787250 h 1074014"/>
                <a:gd name="connsiteX35" fmla="*/ 1068604 w 1379716"/>
                <a:gd name="connsiteY35" fmla="*/ 819714 h 1074014"/>
                <a:gd name="connsiteX36" fmla="*/ 1068604 w 1379716"/>
                <a:gd name="connsiteY36" fmla="*/ 844061 h 1074014"/>
                <a:gd name="connsiteX37" fmla="*/ 1106478 w 1379716"/>
                <a:gd name="connsiteY37" fmla="*/ 881936 h 1074014"/>
                <a:gd name="connsiteX38" fmla="*/ 1120005 w 1379716"/>
                <a:gd name="connsiteY38" fmla="*/ 922516 h 1074014"/>
                <a:gd name="connsiteX39" fmla="*/ 1152469 w 1379716"/>
                <a:gd name="connsiteY39" fmla="*/ 944158 h 1074014"/>
                <a:gd name="connsiteX40" fmla="*/ 1176817 w 1379716"/>
                <a:gd name="connsiteY40" fmla="*/ 941453 h 1074014"/>
                <a:gd name="connsiteX41" fmla="*/ 1211986 w 1379716"/>
                <a:gd name="connsiteY41" fmla="*/ 998265 h 1074014"/>
                <a:gd name="connsiteX42" fmla="*/ 1241745 w 1379716"/>
                <a:gd name="connsiteY42" fmla="*/ 1014497 h 1074014"/>
                <a:gd name="connsiteX43" fmla="*/ 1260682 w 1379716"/>
                <a:gd name="connsiteY43" fmla="*/ 1030729 h 1074014"/>
                <a:gd name="connsiteX44" fmla="*/ 1266093 w 1379716"/>
                <a:gd name="connsiteY44" fmla="*/ 1038845 h 1074014"/>
                <a:gd name="connsiteX45" fmla="*/ 1252566 w 1379716"/>
                <a:gd name="connsiteY45" fmla="*/ 1046961 h 1074014"/>
                <a:gd name="connsiteX46" fmla="*/ 1247155 w 1379716"/>
                <a:gd name="connsiteY46" fmla="*/ 1055077 h 1074014"/>
                <a:gd name="connsiteX47" fmla="*/ 1268798 w 1379716"/>
                <a:gd name="connsiteY47" fmla="*/ 1074014 h 1074014"/>
                <a:gd name="connsiteX48" fmla="*/ 1282325 w 1379716"/>
                <a:gd name="connsiteY48" fmla="*/ 1068603 h 1074014"/>
                <a:gd name="connsiteX49" fmla="*/ 1298557 w 1379716"/>
                <a:gd name="connsiteY49" fmla="*/ 1052371 h 1074014"/>
                <a:gd name="connsiteX50" fmla="*/ 1314789 w 1379716"/>
                <a:gd name="connsiteY50" fmla="*/ 1033434 h 1074014"/>
                <a:gd name="connsiteX51" fmla="*/ 1341842 w 1379716"/>
                <a:gd name="connsiteY51" fmla="*/ 1038845 h 1074014"/>
                <a:gd name="connsiteX52" fmla="*/ 1349958 w 1379716"/>
                <a:gd name="connsiteY52" fmla="*/ 1014497 h 1074014"/>
                <a:gd name="connsiteX53" fmla="*/ 1363484 w 1379716"/>
                <a:gd name="connsiteY53" fmla="*/ 979328 h 1074014"/>
                <a:gd name="connsiteX54" fmla="*/ 1355368 w 1379716"/>
                <a:gd name="connsiteY54" fmla="*/ 949569 h 1074014"/>
                <a:gd name="connsiteX55" fmla="*/ 1360779 w 1379716"/>
                <a:gd name="connsiteY55" fmla="*/ 925221 h 1074014"/>
                <a:gd name="connsiteX56" fmla="*/ 1368895 w 1379716"/>
                <a:gd name="connsiteY56" fmla="*/ 890052 h 1074014"/>
                <a:gd name="connsiteX57" fmla="*/ 1379716 w 1379716"/>
                <a:gd name="connsiteY57" fmla="*/ 830535 h 1074014"/>
                <a:gd name="connsiteX58" fmla="*/ 1377011 w 1379716"/>
                <a:gd name="connsiteY58" fmla="*/ 752080 h 1074014"/>
                <a:gd name="connsiteX59" fmla="*/ 1352663 w 1379716"/>
                <a:gd name="connsiteY59" fmla="*/ 673626 h 1074014"/>
                <a:gd name="connsiteX60" fmla="*/ 1325610 w 1379716"/>
                <a:gd name="connsiteY60" fmla="*/ 614109 h 1074014"/>
                <a:gd name="connsiteX61" fmla="*/ 1328315 w 1379716"/>
                <a:gd name="connsiteY61" fmla="*/ 603287 h 1074014"/>
                <a:gd name="connsiteX62" fmla="*/ 1306673 w 1379716"/>
                <a:gd name="connsiteY62" fmla="*/ 560002 h 1074014"/>
                <a:gd name="connsiteX63" fmla="*/ 1266093 w 1379716"/>
                <a:gd name="connsiteY63" fmla="*/ 508601 h 1074014"/>
                <a:gd name="connsiteX64" fmla="*/ 1195754 w 1379716"/>
                <a:gd name="connsiteY64" fmla="*/ 403093 h 1074014"/>
                <a:gd name="connsiteX65" fmla="*/ 1184933 w 1379716"/>
                <a:gd name="connsiteY65" fmla="*/ 378745 h 1074014"/>
                <a:gd name="connsiteX66" fmla="*/ 1203870 w 1379716"/>
                <a:gd name="connsiteY66" fmla="*/ 373335 h 1074014"/>
                <a:gd name="connsiteX67" fmla="*/ 1230923 w 1379716"/>
                <a:gd name="connsiteY67" fmla="*/ 392272 h 1074014"/>
                <a:gd name="connsiteX68" fmla="*/ 1257977 w 1379716"/>
                <a:gd name="connsiteY68" fmla="*/ 470727 h 1074014"/>
                <a:gd name="connsiteX69" fmla="*/ 1217397 w 1379716"/>
                <a:gd name="connsiteY69" fmla="*/ 362514 h 1074014"/>
                <a:gd name="connsiteX70" fmla="*/ 1138942 w 1379716"/>
                <a:gd name="connsiteY70" fmla="*/ 286764 h 1074014"/>
                <a:gd name="connsiteX71" fmla="*/ 1117300 w 1379716"/>
                <a:gd name="connsiteY71" fmla="*/ 224542 h 1074014"/>
                <a:gd name="connsiteX72" fmla="*/ 1076720 w 1379716"/>
                <a:gd name="connsiteY72" fmla="*/ 175846 h 1074014"/>
                <a:gd name="connsiteX73" fmla="*/ 1057783 w 1379716"/>
                <a:gd name="connsiteY73" fmla="*/ 129856 h 1074014"/>
                <a:gd name="connsiteX74" fmla="*/ 1028024 w 1379716"/>
                <a:gd name="connsiteY74" fmla="*/ 67633 h 1074014"/>
                <a:gd name="connsiteX75" fmla="*/ 1011792 w 1379716"/>
                <a:gd name="connsiteY75" fmla="*/ 81160 h 1074014"/>
                <a:gd name="connsiteX76" fmla="*/ 1017203 w 1379716"/>
                <a:gd name="connsiteY76" fmla="*/ 119034 h 1074014"/>
                <a:gd name="connsiteX77" fmla="*/ 1025319 w 1379716"/>
                <a:gd name="connsiteY77" fmla="*/ 148793 h 1074014"/>
                <a:gd name="connsiteX78" fmla="*/ 1025319 w 1379716"/>
                <a:gd name="connsiteY78" fmla="*/ 165025 h 1074014"/>
                <a:gd name="connsiteX79" fmla="*/ 995560 w 1379716"/>
                <a:gd name="connsiteY79" fmla="*/ 143382 h 1074014"/>
                <a:gd name="connsiteX80" fmla="*/ 990149 w 1379716"/>
                <a:gd name="connsiteY80" fmla="*/ 110918 h 1074014"/>
                <a:gd name="connsiteX81" fmla="*/ 987444 w 1379716"/>
                <a:gd name="connsiteY81" fmla="*/ 83865 h 1074014"/>
                <a:gd name="connsiteX82" fmla="*/ 1006381 w 1379716"/>
                <a:gd name="connsiteY82" fmla="*/ 54106 h 1074014"/>
                <a:gd name="connsiteX83" fmla="*/ 1025319 w 1379716"/>
                <a:gd name="connsiteY83" fmla="*/ 13527 h 1074014"/>
                <a:gd name="connsiteX84" fmla="*/ 968507 w 1379716"/>
                <a:gd name="connsiteY84" fmla="*/ 13527 h 1074014"/>
                <a:gd name="connsiteX85" fmla="*/ 941454 w 1379716"/>
                <a:gd name="connsiteY85" fmla="*/ 0 h 1074014"/>
                <a:gd name="connsiteX86" fmla="*/ 917106 w 1379716"/>
                <a:gd name="connsiteY86" fmla="*/ 18937 h 1074014"/>
                <a:gd name="connsiteX87" fmla="*/ 911695 w 1379716"/>
                <a:gd name="connsiteY87" fmla="*/ 97392 h 1074014"/>
                <a:gd name="connsiteX88" fmla="*/ 862999 w 1379716"/>
                <a:gd name="connsiteY88" fmla="*/ 81160 h 1074014"/>
                <a:gd name="connsiteX89" fmla="*/ 465316 w 1379716"/>
                <a:gd name="connsiteY89" fmla="*/ 119034 h 1074014"/>
                <a:gd name="connsiteX90" fmla="*/ 392273 w 1379716"/>
                <a:gd name="connsiteY90" fmla="*/ 91981 h 1074014"/>
                <a:gd name="connsiteX91" fmla="*/ 0 w 1379716"/>
                <a:gd name="connsiteY91" fmla="*/ 183962 h 1074014"/>
                <a:gd name="connsiteX0" fmla="*/ 0 w 1379716"/>
                <a:gd name="connsiteY0" fmla="*/ 184734 h 1074786"/>
                <a:gd name="connsiteX1" fmla="*/ 27054 w 1379716"/>
                <a:gd name="connsiteY1" fmla="*/ 303768 h 1074786"/>
                <a:gd name="connsiteX2" fmla="*/ 48696 w 1379716"/>
                <a:gd name="connsiteY2" fmla="*/ 295652 h 1074786"/>
                <a:gd name="connsiteX3" fmla="*/ 64928 w 1379716"/>
                <a:gd name="connsiteY3" fmla="*/ 279420 h 1074786"/>
                <a:gd name="connsiteX4" fmla="*/ 70339 w 1379716"/>
                <a:gd name="connsiteY4" fmla="*/ 246957 h 1074786"/>
                <a:gd name="connsiteX5" fmla="*/ 105508 w 1379716"/>
                <a:gd name="connsiteY5" fmla="*/ 246957 h 1074786"/>
                <a:gd name="connsiteX6" fmla="*/ 135267 w 1379716"/>
                <a:gd name="connsiteY6" fmla="*/ 265894 h 1074786"/>
                <a:gd name="connsiteX7" fmla="*/ 208310 w 1379716"/>
                <a:gd name="connsiteY7" fmla="*/ 238841 h 1074786"/>
                <a:gd name="connsiteX8" fmla="*/ 257006 w 1379716"/>
                <a:gd name="connsiteY8" fmla="*/ 257778 h 1074786"/>
                <a:gd name="connsiteX9" fmla="*/ 281354 w 1379716"/>
                <a:gd name="connsiteY9" fmla="*/ 257778 h 1074786"/>
                <a:gd name="connsiteX10" fmla="*/ 327345 w 1379716"/>
                <a:gd name="connsiteY10" fmla="*/ 244251 h 1074786"/>
                <a:gd name="connsiteX11" fmla="*/ 348987 w 1379716"/>
                <a:gd name="connsiteY11" fmla="*/ 268599 h 1074786"/>
                <a:gd name="connsiteX12" fmla="*/ 351693 w 1379716"/>
                <a:gd name="connsiteY12" fmla="*/ 292947 h 1074786"/>
                <a:gd name="connsiteX13" fmla="*/ 373335 w 1379716"/>
                <a:gd name="connsiteY13" fmla="*/ 298358 h 1074786"/>
                <a:gd name="connsiteX14" fmla="*/ 416621 w 1379716"/>
                <a:gd name="connsiteY14" fmla="*/ 338938 h 1074786"/>
                <a:gd name="connsiteX15" fmla="*/ 435558 w 1379716"/>
                <a:gd name="connsiteY15" fmla="*/ 320000 h 1074786"/>
                <a:gd name="connsiteX16" fmla="*/ 478843 w 1379716"/>
                <a:gd name="connsiteY16" fmla="*/ 322706 h 1074786"/>
                <a:gd name="connsiteX17" fmla="*/ 541065 w 1379716"/>
                <a:gd name="connsiteY17" fmla="*/ 279420 h 1074786"/>
                <a:gd name="connsiteX18" fmla="*/ 554592 w 1379716"/>
                <a:gd name="connsiteY18" fmla="*/ 246957 h 1074786"/>
                <a:gd name="connsiteX19" fmla="*/ 578940 w 1379716"/>
                <a:gd name="connsiteY19" fmla="*/ 228019 h 1074786"/>
                <a:gd name="connsiteX20" fmla="*/ 646573 w 1379716"/>
                <a:gd name="connsiteY20" fmla="*/ 238841 h 1074786"/>
                <a:gd name="connsiteX21" fmla="*/ 692564 w 1379716"/>
                <a:gd name="connsiteY21" fmla="*/ 265894 h 1074786"/>
                <a:gd name="connsiteX22" fmla="*/ 711501 w 1379716"/>
                <a:gd name="connsiteY22" fmla="*/ 325411 h 1074786"/>
                <a:gd name="connsiteX23" fmla="*/ 825125 w 1379716"/>
                <a:gd name="connsiteY23" fmla="*/ 376812 h 1074786"/>
                <a:gd name="connsiteX24" fmla="*/ 854883 w 1379716"/>
                <a:gd name="connsiteY24" fmla="*/ 436329 h 1074786"/>
                <a:gd name="connsiteX25" fmla="*/ 862999 w 1379716"/>
                <a:gd name="connsiteY25" fmla="*/ 568890 h 1074786"/>
                <a:gd name="connsiteX26" fmla="*/ 887347 w 1379716"/>
                <a:gd name="connsiteY26" fmla="*/ 612175 h 1074786"/>
                <a:gd name="connsiteX27" fmla="*/ 906284 w 1379716"/>
                <a:gd name="connsiteY27" fmla="*/ 593238 h 1074786"/>
                <a:gd name="connsiteX28" fmla="*/ 933338 w 1379716"/>
                <a:gd name="connsiteY28" fmla="*/ 625702 h 1074786"/>
                <a:gd name="connsiteX29" fmla="*/ 919811 w 1379716"/>
                <a:gd name="connsiteY29" fmla="*/ 663577 h 1074786"/>
                <a:gd name="connsiteX30" fmla="*/ 919811 w 1379716"/>
                <a:gd name="connsiteY30" fmla="*/ 685219 h 1074786"/>
                <a:gd name="connsiteX31" fmla="*/ 1009087 w 1379716"/>
                <a:gd name="connsiteY31" fmla="*/ 774495 h 1074786"/>
                <a:gd name="connsiteX32" fmla="*/ 1022613 w 1379716"/>
                <a:gd name="connsiteY32" fmla="*/ 755558 h 1074786"/>
                <a:gd name="connsiteX33" fmla="*/ 1030729 w 1379716"/>
                <a:gd name="connsiteY33" fmla="*/ 755558 h 1074786"/>
                <a:gd name="connsiteX34" fmla="*/ 1038845 w 1379716"/>
                <a:gd name="connsiteY34" fmla="*/ 788022 h 1074786"/>
                <a:gd name="connsiteX35" fmla="*/ 1068604 w 1379716"/>
                <a:gd name="connsiteY35" fmla="*/ 820486 h 1074786"/>
                <a:gd name="connsiteX36" fmla="*/ 1068604 w 1379716"/>
                <a:gd name="connsiteY36" fmla="*/ 844833 h 1074786"/>
                <a:gd name="connsiteX37" fmla="*/ 1106478 w 1379716"/>
                <a:gd name="connsiteY37" fmla="*/ 882708 h 1074786"/>
                <a:gd name="connsiteX38" fmla="*/ 1120005 w 1379716"/>
                <a:gd name="connsiteY38" fmla="*/ 923288 h 1074786"/>
                <a:gd name="connsiteX39" fmla="*/ 1152469 w 1379716"/>
                <a:gd name="connsiteY39" fmla="*/ 944930 h 1074786"/>
                <a:gd name="connsiteX40" fmla="*/ 1176817 w 1379716"/>
                <a:gd name="connsiteY40" fmla="*/ 942225 h 1074786"/>
                <a:gd name="connsiteX41" fmla="*/ 1211986 w 1379716"/>
                <a:gd name="connsiteY41" fmla="*/ 999037 h 1074786"/>
                <a:gd name="connsiteX42" fmla="*/ 1241745 w 1379716"/>
                <a:gd name="connsiteY42" fmla="*/ 1015269 h 1074786"/>
                <a:gd name="connsiteX43" fmla="*/ 1260682 w 1379716"/>
                <a:gd name="connsiteY43" fmla="*/ 1031501 h 1074786"/>
                <a:gd name="connsiteX44" fmla="*/ 1266093 w 1379716"/>
                <a:gd name="connsiteY44" fmla="*/ 1039617 h 1074786"/>
                <a:gd name="connsiteX45" fmla="*/ 1252566 w 1379716"/>
                <a:gd name="connsiteY45" fmla="*/ 1047733 h 1074786"/>
                <a:gd name="connsiteX46" fmla="*/ 1247155 w 1379716"/>
                <a:gd name="connsiteY46" fmla="*/ 1055849 h 1074786"/>
                <a:gd name="connsiteX47" fmla="*/ 1268798 w 1379716"/>
                <a:gd name="connsiteY47" fmla="*/ 1074786 h 1074786"/>
                <a:gd name="connsiteX48" fmla="*/ 1282325 w 1379716"/>
                <a:gd name="connsiteY48" fmla="*/ 1069375 h 1074786"/>
                <a:gd name="connsiteX49" fmla="*/ 1298557 w 1379716"/>
                <a:gd name="connsiteY49" fmla="*/ 1053143 h 1074786"/>
                <a:gd name="connsiteX50" fmla="*/ 1314789 w 1379716"/>
                <a:gd name="connsiteY50" fmla="*/ 1034206 h 1074786"/>
                <a:gd name="connsiteX51" fmla="*/ 1341842 w 1379716"/>
                <a:gd name="connsiteY51" fmla="*/ 1039617 h 1074786"/>
                <a:gd name="connsiteX52" fmla="*/ 1349958 w 1379716"/>
                <a:gd name="connsiteY52" fmla="*/ 1015269 h 1074786"/>
                <a:gd name="connsiteX53" fmla="*/ 1363484 w 1379716"/>
                <a:gd name="connsiteY53" fmla="*/ 980100 h 1074786"/>
                <a:gd name="connsiteX54" fmla="*/ 1355368 w 1379716"/>
                <a:gd name="connsiteY54" fmla="*/ 950341 h 1074786"/>
                <a:gd name="connsiteX55" fmla="*/ 1360779 w 1379716"/>
                <a:gd name="connsiteY55" fmla="*/ 925993 h 1074786"/>
                <a:gd name="connsiteX56" fmla="*/ 1368895 w 1379716"/>
                <a:gd name="connsiteY56" fmla="*/ 890824 h 1074786"/>
                <a:gd name="connsiteX57" fmla="*/ 1379716 w 1379716"/>
                <a:gd name="connsiteY57" fmla="*/ 831307 h 1074786"/>
                <a:gd name="connsiteX58" fmla="*/ 1377011 w 1379716"/>
                <a:gd name="connsiteY58" fmla="*/ 752852 h 1074786"/>
                <a:gd name="connsiteX59" fmla="*/ 1352663 w 1379716"/>
                <a:gd name="connsiteY59" fmla="*/ 674398 h 1074786"/>
                <a:gd name="connsiteX60" fmla="*/ 1325610 w 1379716"/>
                <a:gd name="connsiteY60" fmla="*/ 614881 h 1074786"/>
                <a:gd name="connsiteX61" fmla="*/ 1328315 w 1379716"/>
                <a:gd name="connsiteY61" fmla="*/ 604059 h 1074786"/>
                <a:gd name="connsiteX62" fmla="*/ 1306673 w 1379716"/>
                <a:gd name="connsiteY62" fmla="*/ 560774 h 1074786"/>
                <a:gd name="connsiteX63" fmla="*/ 1266093 w 1379716"/>
                <a:gd name="connsiteY63" fmla="*/ 509373 h 1074786"/>
                <a:gd name="connsiteX64" fmla="*/ 1195754 w 1379716"/>
                <a:gd name="connsiteY64" fmla="*/ 403865 h 1074786"/>
                <a:gd name="connsiteX65" fmla="*/ 1184933 w 1379716"/>
                <a:gd name="connsiteY65" fmla="*/ 379517 h 1074786"/>
                <a:gd name="connsiteX66" fmla="*/ 1203870 w 1379716"/>
                <a:gd name="connsiteY66" fmla="*/ 374107 h 1074786"/>
                <a:gd name="connsiteX67" fmla="*/ 1230923 w 1379716"/>
                <a:gd name="connsiteY67" fmla="*/ 393044 h 1074786"/>
                <a:gd name="connsiteX68" fmla="*/ 1257977 w 1379716"/>
                <a:gd name="connsiteY68" fmla="*/ 471499 h 1074786"/>
                <a:gd name="connsiteX69" fmla="*/ 1217397 w 1379716"/>
                <a:gd name="connsiteY69" fmla="*/ 363286 h 1074786"/>
                <a:gd name="connsiteX70" fmla="*/ 1138942 w 1379716"/>
                <a:gd name="connsiteY70" fmla="*/ 287536 h 1074786"/>
                <a:gd name="connsiteX71" fmla="*/ 1117300 w 1379716"/>
                <a:gd name="connsiteY71" fmla="*/ 225314 h 1074786"/>
                <a:gd name="connsiteX72" fmla="*/ 1076720 w 1379716"/>
                <a:gd name="connsiteY72" fmla="*/ 176618 h 1074786"/>
                <a:gd name="connsiteX73" fmla="*/ 1057783 w 1379716"/>
                <a:gd name="connsiteY73" fmla="*/ 130628 h 1074786"/>
                <a:gd name="connsiteX74" fmla="*/ 1028024 w 1379716"/>
                <a:gd name="connsiteY74" fmla="*/ 68405 h 1074786"/>
                <a:gd name="connsiteX75" fmla="*/ 1011792 w 1379716"/>
                <a:gd name="connsiteY75" fmla="*/ 81932 h 1074786"/>
                <a:gd name="connsiteX76" fmla="*/ 1017203 w 1379716"/>
                <a:gd name="connsiteY76" fmla="*/ 119806 h 1074786"/>
                <a:gd name="connsiteX77" fmla="*/ 1025319 w 1379716"/>
                <a:gd name="connsiteY77" fmla="*/ 149565 h 1074786"/>
                <a:gd name="connsiteX78" fmla="*/ 1025319 w 1379716"/>
                <a:gd name="connsiteY78" fmla="*/ 165797 h 1074786"/>
                <a:gd name="connsiteX79" fmla="*/ 995560 w 1379716"/>
                <a:gd name="connsiteY79" fmla="*/ 144154 h 1074786"/>
                <a:gd name="connsiteX80" fmla="*/ 990149 w 1379716"/>
                <a:gd name="connsiteY80" fmla="*/ 111690 h 1074786"/>
                <a:gd name="connsiteX81" fmla="*/ 987444 w 1379716"/>
                <a:gd name="connsiteY81" fmla="*/ 84637 h 1074786"/>
                <a:gd name="connsiteX82" fmla="*/ 1006381 w 1379716"/>
                <a:gd name="connsiteY82" fmla="*/ 54878 h 1074786"/>
                <a:gd name="connsiteX83" fmla="*/ 1022938 w 1379716"/>
                <a:gd name="connsiteY83" fmla="*/ 0 h 1074786"/>
                <a:gd name="connsiteX84" fmla="*/ 968507 w 1379716"/>
                <a:gd name="connsiteY84" fmla="*/ 14299 h 1074786"/>
                <a:gd name="connsiteX85" fmla="*/ 941454 w 1379716"/>
                <a:gd name="connsiteY85" fmla="*/ 772 h 1074786"/>
                <a:gd name="connsiteX86" fmla="*/ 917106 w 1379716"/>
                <a:gd name="connsiteY86" fmla="*/ 19709 h 1074786"/>
                <a:gd name="connsiteX87" fmla="*/ 911695 w 1379716"/>
                <a:gd name="connsiteY87" fmla="*/ 98164 h 1074786"/>
                <a:gd name="connsiteX88" fmla="*/ 862999 w 1379716"/>
                <a:gd name="connsiteY88" fmla="*/ 81932 h 1074786"/>
                <a:gd name="connsiteX89" fmla="*/ 465316 w 1379716"/>
                <a:gd name="connsiteY89" fmla="*/ 119806 h 1074786"/>
                <a:gd name="connsiteX90" fmla="*/ 392273 w 1379716"/>
                <a:gd name="connsiteY90" fmla="*/ 92753 h 1074786"/>
                <a:gd name="connsiteX91" fmla="*/ 0 w 1379716"/>
                <a:gd name="connsiteY91" fmla="*/ 184734 h 10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79716" h="1074786">
                  <a:moveTo>
                    <a:pt x="0" y="184734"/>
                  </a:moveTo>
                  <a:lnTo>
                    <a:pt x="27054" y="303768"/>
                  </a:lnTo>
                  <a:lnTo>
                    <a:pt x="48696" y="295652"/>
                  </a:lnTo>
                  <a:lnTo>
                    <a:pt x="64928" y="279420"/>
                  </a:lnTo>
                  <a:lnTo>
                    <a:pt x="70339" y="246957"/>
                  </a:lnTo>
                  <a:lnTo>
                    <a:pt x="105508" y="246957"/>
                  </a:lnTo>
                  <a:lnTo>
                    <a:pt x="135267" y="265894"/>
                  </a:lnTo>
                  <a:lnTo>
                    <a:pt x="208310" y="238841"/>
                  </a:lnTo>
                  <a:lnTo>
                    <a:pt x="257006" y="257778"/>
                  </a:lnTo>
                  <a:lnTo>
                    <a:pt x="281354" y="257778"/>
                  </a:lnTo>
                  <a:lnTo>
                    <a:pt x="327345" y="244251"/>
                  </a:lnTo>
                  <a:lnTo>
                    <a:pt x="348987" y="268599"/>
                  </a:lnTo>
                  <a:lnTo>
                    <a:pt x="351693" y="292947"/>
                  </a:lnTo>
                  <a:lnTo>
                    <a:pt x="373335" y="298358"/>
                  </a:lnTo>
                  <a:lnTo>
                    <a:pt x="416621" y="338938"/>
                  </a:lnTo>
                  <a:lnTo>
                    <a:pt x="435558" y="320000"/>
                  </a:lnTo>
                  <a:lnTo>
                    <a:pt x="478843" y="322706"/>
                  </a:lnTo>
                  <a:lnTo>
                    <a:pt x="541065" y="279420"/>
                  </a:lnTo>
                  <a:lnTo>
                    <a:pt x="554592" y="246957"/>
                  </a:lnTo>
                  <a:lnTo>
                    <a:pt x="578940" y="228019"/>
                  </a:lnTo>
                  <a:lnTo>
                    <a:pt x="646573" y="238841"/>
                  </a:lnTo>
                  <a:lnTo>
                    <a:pt x="692564" y="265894"/>
                  </a:lnTo>
                  <a:lnTo>
                    <a:pt x="711501" y="325411"/>
                  </a:lnTo>
                  <a:lnTo>
                    <a:pt x="825125" y="376812"/>
                  </a:lnTo>
                  <a:lnTo>
                    <a:pt x="854883" y="436329"/>
                  </a:lnTo>
                  <a:lnTo>
                    <a:pt x="862999" y="568890"/>
                  </a:lnTo>
                  <a:lnTo>
                    <a:pt x="887347" y="612175"/>
                  </a:lnTo>
                  <a:lnTo>
                    <a:pt x="906284" y="593238"/>
                  </a:lnTo>
                  <a:lnTo>
                    <a:pt x="933338" y="625702"/>
                  </a:lnTo>
                  <a:lnTo>
                    <a:pt x="919811" y="663577"/>
                  </a:lnTo>
                  <a:lnTo>
                    <a:pt x="919811" y="685219"/>
                  </a:lnTo>
                  <a:lnTo>
                    <a:pt x="1009087" y="774495"/>
                  </a:lnTo>
                  <a:lnTo>
                    <a:pt x="1022613" y="755558"/>
                  </a:lnTo>
                  <a:lnTo>
                    <a:pt x="1030729" y="755558"/>
                  </a:lnTo>
                  <a:lnTo>
                    <a:pt x="1038845" y="788022"/>
                  </a:lnTo>
                  <a:lnTo>
                    <a:pt x="1068604" y="820486"/>
                  </a:lnTo>
                  <a:lnTo>
                    <a:pt x="1068604" y="844833"/>
                  </a:lnTo>
                  <a:lnTo>
                    <a:pt x="1106478" y="882708"/>
                  </a:lnTo>
                  <a:lnTo>
                    <a:pt x="1120005" y="923288"/>
                  </a:lnTo>
                  <a:lnTo>
                    <a:pt x="1152469" y="944930"/>
                  </a:lnTo>
                  <a:lnTo>
                    <a:pt x="1176817" y="942225"/>
                  </a:lnTo>
                  <a:lnTo>
                    <a:pt x="1211986" y="999037"/>
                  </a:lnTo>
                  <a:lnTo>
                    <a:pt x="1241745" y="1015269"/>
                  </a:lnTo>
                  <a:lnTo>
                    <a:pt x="1260682" y="1031501"/>
                  </a:lnTo>
                  <a:lnTo>
                    <a:pt x="1266093" y="1039617"/>
                  </a:lnTo>
                  <a:lnTo>
                    <a:pt x="1252566" y="1047733"/>
                  </a:lnTo>
                  <a:lnTo>
                    <a:pt x="1247155" y="1055849"/>
                  </a:lnTo>
                  <a:lnTo>
                    <a:pt x="1268798" y="1074786"/>
                  </a:lnTo>
                  <a:lnTo>
                    <a:pt x="1282325" y="1069375"/>
                  </a:lnTo>
                  <a:lnTo>
                    <a:pt x="1298557" y="1053143"/>
                  </a:lnTo>
                  <a:lnTo>
                    <a:pt x="1314789" y="1034206"/>
                  </a:lnTo>
                  <a:lnTo>
                    <a:pt x="1341842" y="1039617"/>
                  </a:lnTo>
                  <a:lnTo>
                    <a:pt x="1349958" y="1015269"/>
                  </a:lnTo>
                  <a:lnTo>
                    <a:pt x="1363484" y="980100"/>
                  </a:lnTo>
                  <a:lnTo>
                    <a:pt x="1355368" y="950341"/>
                  </a:lnTo>
                  <a:lnTo>
                    <a:pt x="1360779" y="925993"/>
                  </a:lnTo>
                  <a:lnTo>
                    <a:pt x="1368895" y="890824"/>
                  </a:lnTo>
                  <a:lnTo>
                    <a:pt x="1379716" y="831307"/>
                  </a:lnTo>
                  <a:cubicBezTo>
                    <a:pt x="1378814" y="805155"/>
                    <a:pt x="1377913" y="779004"/>
                    <a:pt x="1377011" y="752852"/>
                  </a:cubicBezTo>
                  <a:lnTo>
                    <a:pt x="1352663" y="674398"/>
                  </a:lnTo>
                  <a:lnTo>
                    <a:pt x="1325610" y="614881"/>
                  </a:lnTo>
                  <a:lnTo>
                    <a:pt x="1328315" y="604059"/>
                  </a:lnTo>
                  <a:lnTo>
                    <a:pt x="1306673" y="560774"/>
                  </a:lnTo>
                  <a:lnTo>
                    <a:pt x="1266093" y="509373"/>
                  </a:lnTo>
                  <a:lnTo>
                    <a:pt x="1195754" y="403865"/>
                  </a:lnTo>
                  <a:lnTo>
                    <a:pt x="1184933" y="379517"/>
                  </a:lnTo>
                  <a:lnTo>
                    <a:pt x="1203870" y="374107"/>
                  </a:lnTo>
                  <a:lnTo>
                    <a:pt x="1230923" y="393044"/>
                  </a:lnTo>
                  <a:lnTo>
                    <a:pt x="1257977" y="471499"/>
                  </a:lnTo>
                  <a:lnTo>
                    <a:pt x="1217397" y="363286"/>
                  </a:lnTo>
                  <a:lnTo>
                    <a:pt x="1138942" y="287536"/>
                  </a:lnTo>
                  <a:lnTo>
                    <a:pt x="1117300" y="225314"/>
                  </a:lnTo>
                  <a:lnTo>
                    <a:pt x="1076720" y="176618"/>
                  </a:lnTo>
                  <a:lnTo>
                    <a:pt x="1057783" y="130628"/>
                  </a:lnTo>
                  <a:lnTo>
                    <a:pt x="1028024" y="68405"/>
                  </a:lnTo>
                  <a:lnTo>
                    <a:pt x="1011792" y="81932"/>
                  </a:lnTo>
                  <a:lnTo>
                    <a:pt x="1017203" y="119806"/>
                  </a:lnTo>
                  <a:lnTo>
                    <a:pt x="1025319" y="149565"/>
                  </a:lnTo>
                  <a:lnTo>
                    <a:pt x="1025319" y="165797"/>
                  </a:lnTo>
                  <a:lnTo>
                    <a:pt x="995560" y="144154"/>
                  </a:lnTo>
                  <a:lnTo>
                    <a:pt x="990149" y="111690"/>
                  </a:lnTo>
                  <a:lnTo>
                    <a:pt x="987444" y="84637"/>
                  </a:lnTo>
                  <a:lnTo>
                    <a:pt x="1006381" y="54878"/>
                  </a:lnTo>
                  <a:lnTo>
                    <a:pt x="1022938" y="0"/>
                  </a:lnTo>
                  <a:lnTo>
                    <a:pt x="968507" y="14299"/>
                  </a:lnTo>
                  <a:lnTo>
                    <a:pt x="941454" y="772"/>
                  </a:lnTo>
                  <a:lnTo>
                    <a:pt x="917106" y="19709"/>
                  </a:lnTo>
                  <a:lnTo>
                    <a:pt x="911695" y="98164"/>
                  </a:lnTo>
                  <a:lnTo>
                    <a:pt x="862999" y="81932"/>
                  </a:lnTo>
                  <a:lnTo>
                    <a:pt x="465316" y="119806"/>
                  </a:lnTo>
                  <a:lnTo>
                    <a:pt x="392273" y="92753"/>
                  </a:lnTo>
                  <a:lnTo>
                    <a:pt x="0" y="184734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594663" y="3180451"/>
              <a:ext cx="1251135" cy="659092"/>
            </a:xfrm>
            <a:custGeom>
              <a:avLst/>
              <a:gdLst>
                <a:gd name="connsiteX0" fmla="*/ 360608 w 1311069"/>
                <a:gd name="connsiteY0" fmla="*/ 293638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93638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1761 w 1311069"/>
                <a:gd name="connsiteY71" fmla="*/ 26346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935101 w 1311069"/>
                <a:gd name="connsiteY71" fmla="*/ 88218 h 698035"/>
                <a:gd name="connsiteX72" fmla="*/ 360608 w 1311069"/>
                <a:gd name="connsiteY72" fmla="*/ 279360 h 698035"/>
                <a:gd name="connsiteX0" fmla="*/ 372512 w 1322973"/>
                <a:gd name="connsiteY0" fmla="*/ 279360 h 698035"/>
                <a:gd name="connsiteX1" fmla="*/ 372512 w 1322973"/>
                <a:gd name="connsiteY1" fmla="*/ 355457 h 698035"/>
                <a:gd name="connsiteX2" fmla="*/ 336451 w 1322973"/>
                <a:gd name="connsiteY2" fmla="*/ 381215 h 698035"/>
                <a:gd name="connsiteX3" fmla="*/ 297815 w 1322973"/>
                <a:gd name="connsiteY3" fmla="*/ 381215 h 698035"/>
                <a:gd name="connsiteX4" fmla="*/ 269481 w 1322973"/>
                <a:gd name="connsiteY4" fmla="*/ 435306 h 698035"/>
                <a:gd name="connsiteX5" fmla="*/ 210238 w 1322973"/>
                <a:gd name="connsiteY5" fmla="*/ 435306 h 698035"/>
                <a:gd name="connsiteX6" fmla="*/ 194784 w 1322973"/>
                <a:gd name="connsiteY6" fmla="*/ 489397 h 698035"/>
                <a:gd name="connsiteX7" fmla="*/ 166450 w 1322973"/>
                <a:gd name="connsiteY7" fmla="*/ 515155 h 698035"/>
                <a:gd name="connsiteX8" fmla="*/ 114935 w 1322973"/>
                <a:gd name="connsiteY8" fmla="*/ 543489 h 698035"/>
                <a:gd name="connsiteX9" fmla="*/ 55692 w 1322973"/>
                <a:gd name="connsiteY9" fmla="*/ 592428 h 698035"/>
                <a:gd name="connsiteX10" fmla="*/ 42813 w 1322973"/>
                <a:gd name="connsiteY10" fmla="*/ 638792 h 698035"/>
                <a:gd name="connsiteX11" fmla="*/ 0 w 1322973"/>
                <a:gd name="connsiteY11" fmla="*/ 664550 h 698035"/>
                <a:gd name="connsiteX12" fmla="*/ 27358 w 1322973"/>
                <a:gd name="connsiteY12" fmla="*/ 698035 h 698035"/>
                <a:gd name="connsiteX13" fmla="*/ 197359 w 1322973"/>
                <a:gd name="connsiteY13" fmla="*/ 664550 h 698035"/>
                <a:gd name="connsiteX14" fmla="*/ 382815 w 1322973"/>
                <a:gd name="connsiteY14" fmla="*/ 569246 h 698035"/>
                <a:gd name="connsiteX15" fmla="*/ 516756 w 1322973"/>
                <a:gd name="connsiteY15" fmla="*/ 558943 h 698035"/>
                <a:gd name="connsiteX16" fmla="*/ 601756 w 1322973"/>
                <a:gd name="connsiteY16" fmla="*/ 600156 h 698035"/>
                <a:gd name="connsiteX17" fmla="*/ 761454 w 1322973"/>
                <a:gd name="connsiteY17" fmla="*/ 546064 h 698035"/>
                <a:gd name="connsiteX18" fmla="*/ 957213 w 1322973"/>
                <a:gd name="connsiteY18" fmla="*/ 677429 h 698035"/>
                <a:gd name="connsiteX19" fmla="*/ 988122 w 1322973"/>
                <a:gd name="connsiteY19" fmla="*/ 651671 h 698035"/>
                <a:gd name="connsiteX20" fmla="*/ 1021607 w 1322973"/>
                <a:gd name="connsiteY20" fmla="*/ 631065 h 698035"/>
                <a:gd name="connsiteX21" fmla="*/ 1062820 w 1322973"/>
                <a:gd name="connsiteY21" fmla="*/ 582125 h 698035"/>
                <a:gd name="connsiteX22" fmla="*/ 1083426 w 1322973"/>
                <a:gd name="connsiteY22" fmla="*/ 530610 h 698035"/>
                <a:gd name="connsiteX23" fmla="*/ 1127214 w 1322973"/>
                <a:gd name="connsiteY23" fmla="*/ 463640 h 698035"/>
                <a:gd name="connsiteX24" fmla="*/ 1163275 w 1322973"/>
                <a:gd name="connsiteY24" fmla="*/ 422427 h 698035"/>
                <a:gd name="connsiteX25" fmla="*/ 1201912 w 1322973"/>
                <a:gd name="connsiteY25" fmla="*/ 412124 h 698035"/>
                <a:gd name="connsiteX26" fmla="*/ 1243124 w 1322973"/>
                <a:gd name="connsiteY26" fmla="*/ 381215 h 698035"/>
                <a:gd name="connsiteX27" fmla="*/ 1250851 w 1322973"/>
                <a:gd name="connsiteY27" fmla="*/ 340002 h 698035"/>
                <a:gd name="connsiteX28" fmla="*/ 1235397 w 1322973"/>
                <a:gd name="connsiteY28" fmla="*/ 337427 h 698035"/>
                <a:gd name="connsiteX29" fmla="*/ 1209639 w 1322973"/>
                <a:gd name="connsiteY29" fmla="*/ 352881 h 698035"/>
                <a:gd name="connsiteX30" fmla="*/ 1196760 w 1322973"/>
                <a:gd name="connsiteY30" fmla="*/ 370912 h 698035"/>
                <a:gd name="connsiteX31" fmla="*/ 1171002 w 1322973"/>
                <a:gd name="connsiteY31" fmla="*/ 378639 h 698035"/>
                <a:gd name="connsiteX32" fmla="*/ 1150396 w 1322973"/>
                <a:gd name="connsiteY32" fmla="*/ 370912 h 698035"/>
                <a:gd name="connsiteX33" fmla="*/ 1145245 w 1322973"/>
                <a:gd name="connsiteY33" fmla="*/ 358033 h 698035"/>
                <a:gd name="connsiteX34" fmla="*/ 1158123 w 1322973"/>
                <a:gd name="connsiteY34" fmla="*/ 350305 h 698035"/>
                <a:gd name="connsiteX35" fmla="*/ 1176154 w 1322973"/>
                <a:gd name="connsiteY35" fmla="*/ 352881 h 698035"/>
                <a:gd name="connsiteX36" fmla="*/ 1189033 w 1322973"/>
                <a:gd name="connsiteY36" fmla="*/ 352881 h 698035"/>
                <a:gd name="connsiteX37" fmla="*/ 1196760 w 1322973"/>
                <a:gd name="connsiteY37" fmla="*/ 332275 h 698035"/>
                <a:gd name="connsiteX38" fmla="*/ 1199336 w 1322973"/>
                <a:gd name="connsiteY38" fmla="*/ 306517 h 698035"/>
                <a:gd name="connsiteX39" fmla="*/ 1181305 w 1322973"/>
                <a:gd name="connsiteY39" fmla="*/ 303941 h 698035"/>
                <a:gd name="connsiteX40" fmla="*/ 1150396 w 1322973"/>
                <a:gd name="connsiteY40" fmla="*/ 301366 h 698035"/>
                <a:gd name="connsiteX41" fmla="*/ 1134941 w 1322973"/>
                <a:gd name="connsiteY41" fmla="*/ 293638 h 698035"/>
                <a:gd name="connsiteX42" fmla="*/ 1147820 w 1322973"/>
                <a:gd name="connsiteY42" fmla="*/ 273032 h 698035"/>
                <a:gd name="connsiteX43" fmla="*/ 1168427 w 1322973"/>
                <a:gd name="connsiteY43" fmla="*/ 273032 h 698035"/>
                <a:gd name="connsiteX44" fmla="*/ 1183881 w 1322973"/>
                <a:gd name="connsiteY44" fmla="*/ 260153 h 698035"/>
                <a:gd name="connsiteX45" fmla="*/ 1207063 w 1322973"/>
                <a:gd name="connsiteY45" fmla="*/ 244699 h 698035"/>
                <a:gd name="connsiteX46" fmla="*/ 1232821 w 1322973"/>
                <a:gd name="connsiteY46" fmla="*/ 262729 h 698035"/>
                <a:gd name="connsiteX47" fmla="*/ 1263730 w 1322973"/>
                <a:gd name="connsiteY47" fmla="*/ 252426 h 698035"/>
                <a:gd name="connsiteX48" fmla="*/ 1281761 w 1322973"/>
                <a:gd name="connsiteY48" fmla="*/ 226668 h 698035"/>
                <a:gd name="connsiteX49" fmla="*/ 1304943 w 1322973"/>
                <a:gd name="connsiteY49" fmla="*/ 190607 h 698035"/>
                <a:gd name="connsiteX50" fmla="*/ 1292064 w 1322973"/>
                <a:gd name="connsiteY50" fmla="*/ 136516 h 698035"/>
                <a:gd name="connsiteX51" fmla="*/ 1268882 w 1322973"/>
                <a:gd name="connsiteY51" fmla="*/ 123637 h 698035"/>
                <a:gd name="connsiteX52" fmla="*/ 1258579 w 1322973"/>
                <a:gd name="connsiteY52" fmla="*/ 149395 h 698035"/>
                <a:gd name="connsiteX53" fmla="*/ 1253427 w 1322973"/>
                <a:gd name="connsiteY53" fmla="*/ 167425 h 698035"/>
                <a:gd name="connsiteX54" fmla="*/ 1212215 w 1322973"/>
                <a:gd name="connsiteY54" fmla="*/ 154547 h 698035"/>
                <a:gd name="connsiteX55" fmla="*/ 1173578 w 1322973"/>
                <a:gd name="connsiteY55" fmla="*/ 162274 h 698035"/>
                <a:gd name="connsiteX56" fmla="*/ 1150396 w 1322973"/>
                <a:gd name="connsiteY56" fmla="*/ 177729 h 698035"/>
                <a:gd name="connsiteX57" fmla="*/ 1140093 w 1322973"/>
                <a:gd name="connsiteY57" fmla="*/ 151971 h 698035"/>
                <a:gd name="connsiteX58" fmla="*/ 1122063 w 1322973"/>
                <a:gd name="connsiteY58" fmla="*/ 123637 h 698035"/>
                <a:gd name="connsiteX59" fmla="*/ 1142669 w 1322973"/>
                <a:gd name="connsiteY59" fmla="*/ 110758 h 698035"/>
                <a:gd name="connsiteX60" fmla="*/ 1171002 w 1322973"/>
                <a:gd name="connsiteY60" fmla="*/ 131365 h 698035"/>
                <a:gd name="connsiteX61" fmla="*/ 1191608 w 1322973"/>
                <a:gd name="connsiteY61" fmla="*/ 121061 h 698035"/>
                <a:gd name="connsiteX62" fmla="*/ 1207063 w 1322973"/>
                <a:gd name="connsiteY62" fmla="*/ 118486 h 698035"/>
                <a:gd name="connsiteX63" fmla="*/ 1232821 w 1322973"/>
                <a:gd name="connsiteY63" fmla="*/ 95304 h 698035"/>
                <a:gd name="connsiteX64" fmla="*/ 1245700 w 1322973"/>
                <a:gd name="connsiteY64" fmla="*/ 95304 h 698035"/>
                <a:gd name="connsiteX65" fmla="*/ 1243124 w 1322973"/>
                <a:gd name="connsiteY65" fmla="*/ 74698 h 698035"/>
                <a:gd name="connsiteX66" fmla="*/ 1227669 w 1322973"/>
                <a:gd name="connsiteY66" fmla="*/ 28334 h 698035"/>
                <a:gd name="connsiteX67" fmla="*/ 1235397 w 1322973"/>
                <a:gd name="connsiteY67" fmla="*/ 25758 h 698035"/>
                <a:gd name="connsiteX68" fmla="*/ 1315246 w 1322973"/>
                <a:gd name="connsiteY68" fmla="*/ 121061 h 698035"/>
                <a:gd name="connsiteX69" fmla="*/ 1322973 w 1322973"/>
                <a:gd name="connsiteY69" fmla="*/ 115910 h 698035"/>
                <a:gd name="connsiteX70" fmla="*/ 1222518 w 1322973"/>
                <a:gd name="connsiteY70" fmla="*/ 0 h 698035"/>
                <a:gd name="connsiteX71" fmla="*/ 947005 w 1322973"/>
                <a:gd name="connsiteY71" fmla="*/ 88218 h 698035"/>
                <a:gd name="connsiteX72" fmla="*/ 372512 w 1322973"/>
                <a:gd name="connsiteY72" fmla="*/ 279360 h 69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322973" h="698035">
                  <a:moveTo>
                    <a:pt x="372512" y="279360"/>
                  </a:moveTo>
                  <a:lnTo>
                    <a:pt x="372512" y="355457"/>
                  </a:lnTo>
                  <a:lnTo>
                    <a:pt x="336451" y="381215"/>
                  </a:lnTo>
                  <a:lnTo>
                    <a:pt x="297815" y="381215"/>
                  </a:lnTo>
                  <a:lnTo>
                    <a:pt x="269481" y="435306"/>
                  </a:lnTo>
                  <a:lnTo>
                    <a:pt x="210238" y="435306"/>
                  </a:lnTo>
                  <a:lnTo>
                    <a:pt x="194784" y="489397"/>
                  </a:lnTo>
                  <a:lnTo>
                    <a:pt x="166450" y="515155"/>
                  </a:lnTo>
                  <a:lnTo>
                    <a:pt x="114935" y="543489"/>
                  </a:lnTo>
                  <a:lnTo>
                    <a:pt x="55692" y="592428"/>
                  </a:lnTo>
                  <a:lnTo>
                    <a:pt x="42813" y="638792"/>
                  </a:lnTo>
                  <a:lnTo>
                    <a:pt x="0" y="664550"/>
                  </a:lnTo>
                  <a:lnTo>
                    <a:pt x="27358" y="698035"/>
                  </a:lnTo>
                  <a:lnTo>
                    <a:pt x="197359" y="664550"/>
                  </a:lnTo>
                  <a:lnTo>
                    <a:pt x="382815" y="569246"/>
                  </a:lnTo>
                  <a:lnTo>
                    <a:pt x="516756" y="558943"/>
                  </a:lnTo>
                  <a:lnTo>
                    <a:pt x="601756" y="600156"/>
                  </a:lnTo>
                  <a:lnTo>
                    <a:pt x="761454" y="546064"/>
                  </a:lnTo>
                  <a:lnTo>
                    <a:pt x="957213" y="677429"/>
                  </a:lnTo>
                  <a:lnTo>
                    <a:pt x="988122" y="651671"/>
                  </a:lnTo>
                  <a:lnTo>
                    <a:pt x="1021607" y="631065"/>
                  </a:lnTo>
                  <a:lnTo>
                    <a:pt x="1062820" y="582125"/>
                  </a:lnTo>
                  <a:lnTo>
                    <a:pt x="1083426" y="530610"/>
                  </a:lnTo>
                  <a:lnTo>
                    <a:pt x="1127214" y="463640"/>
                  </a:lnTo>
                  <a:lnTo>
                    <a:pt x="1163275" y="422427"/>
                  </a:lnTo>
                  <a:lnTo>
                    <a:pt x="1201912" y="412124"/>
                  </a:lnTo>
                  <a:lnTo>
                    <a:pt x="1243124" y="381215"/>
                  </a:lnTo>
                  <a:lnTo>
                    <a:pt x="1250851" y="340002"/>
                  </a:lnTo>
                  <a:lnTo>
                    <a:pt x="1235397" y="337427"/>
                  </a:lnTo>
                  <a:lnTo>
                    <a:pt x="1209639" y="352881"/>
                  </a:lnTo>
                  <a:lnTo>
                    <a:pt x="1196760" y="370912"/>
                  </a:lnTo>
                  <a:lnTo>
                    <a:pt x="1171002" y="378639"/>
                  </a:lnTo>
                  <a:lnTo>
                    <a:pt x="1150396" y="370912"/>
                  </a:lnTo>
                  <a:lnTo>
                    <a:pt x="1145245" y="358033"/>
                  </a:lnTo>
                  <a:lnTo>
                    <a:pt x="1158123" y="350305"/>
                  </a:lnTo>
                  <a:lnTo>
                    <a:pt x="1176154" y="352881"/>
                  </a:lnTo>
                  <a:lnTo>
                    <a:pt x="1189033" y="352881"/>
                  </a:lnTo>
                  <a:lnTo>
                    <a:pt x="1196760" y="332275"/>
                  </a:lnTo>
                  <a:lnTo>
                    <a:pt x="1199336" y="306517"/>
                  </a:lnTo>
                  <a:lnTo>
                    <a:pt x="1181305" y="303941"/>
                  </a:lnTo>
                  <a:lnTo>
                    <a:pt x="1150396" y="301366"/>
                  </a:lnTo>
                  <a:lnTo>
                    <a:pt x="1134941" y="293638"/>
                  </a:lnTo>
                  <a:lnTo>
                    <a:pt x="1147820" y="273032"/>
                  </a:lnTo>
                  <a:lnTo>
                    <a:pt x="1168427" y="273032"/>
                  </a:lnTo>
                  <a:lnTo>
                    <a:pt x="1183881" y="260153"/>
                  </a:lnTo>
                  <a:lnTo>
                    <a:pt x="1207063" y="244699"/>
                  </a:lnTo>
                  <a:lnTo>
                    <a:pt x="1232821" y="262729"/>
                  </a:lnTo>
                  <a:lnTo>
                    <a:pt x="1263730" y="252426"/>
                  </a:lnTo>
                  <a:lnTo>
                    <a:pt x="1281761" y="226668"/>
                  </a:lnTo>
                  <a:lnTo>
                    <a:pt x="1304943" y="190607"/>
                  </a:lnTo>
                  <a:lnTo>
                    <a:pt x="1292064" y="136516"/>
                  </a:lnTo>
                  <a:lnTo>
                    <a:pt x="1268882" y="123637"/>
                  </a:lnTo>
                  <a:lnTo>
                    <a:pt x="1258579" y="149395"/>
                  </a:lnTo>
                  <a:lnTo>
                    <a:pt x="1253427" y="167425"/>
                  </a:lnTo>
                  <a:lnTo>
                    <a:pt x="1212215" y="154547"/>
                  </a:lnTo>
                  <a:lnTo>
                    <a:pt x="1173578" y="162274"/>
                  </a:lnTo>
                  <a:lnTo>
                    <a:pt x="1150396" y="177729"/>
                  </a:lnTo>
                  <a:lnTo>
                    <a:pt x="1140093" y="151971"/>
                  </a:lnTo>
                  <a:lnTo>
                    <a:pt x="1122063" y="123637"/>
                  </a:lnTo>
                  <a:lnTo>
                    <a:pt x="1142669" y="110758"/>
                  </a:lnTo>
                  <a:lnTo>
                    <a:pt x="1171002" y="131365"/>
                  </a:lnTo>
                  <a:lnTo>
                    <a:pt x="1191608" y="121061"/>
                  </a:lnTo>
                  <a:lnTo>
                    <a:pt x="1207063" y="118486"/>
                  </a:lnTo>
                  <a:lnTo>
                    <a:pt x="1232821" y="95304"/>
                  </a:lnTo>
                  <a:lnTo>
                    <a:pt x="1245700" y="95304"/>
                  </a:lnTo>
                  <a:lnTo>
                    <a:pt x="1243124" y="74698"/>
                  </a:lnTo>
                  <a:lnTo>
                    <a:pt x="1227669" y="28334"/>
                  </a:lnTo>
                  <a:lnTo>
                    <a:pt x="1235397" y="25758"/>
                  </a:lnTo>
                  <a:lnTo>
                    <a:pt x="1315246" y="121061"/>
                  </a:lnTo>
                  <a:lnTo>
                    <a:pt x="1322973" y="115910"/>
                  </a:lnTo>
                  <a:lnTo>
                    <a:pt x="1222518" y="0"/>
                  </a:lnTo>
                  <a:lnTo>
                    <a:pt x="947005" y="88218"/>
                  </a:lnTo>
                  <a:lnTo>
                    <a:pt x="372512" y="279360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7875837" y="1032411"/>
              <a:ext cx="521182" cy="807387"/>
            </a:xfrm>
            <a:custGeom>
              <a:avLst/>
              <a:gdLst>
                <a:gd name="connsiteX0" fmla="*/ 57620 w 541125"/>
                <a:gd name="connsiteY0" fmla="*/ 40084 h 856781"/>
                <a:gd name="connsiteX1" fmla="*/ 45094 w 541125"/>
                <a:gd name="connsiteY1" fmla="*/ 125261 h 856781"/>
                <a:gd name="connsiteX2" fmla="*/ 25053 w 541125"/>
                <a:gd name="connsiteY2" fmla="*/ 195406 h 856781"/>
                <a:gd name="connsiteX3" fmla="*/ 32568 w 541125"/>
                <a:gd name="connsiteY3" fmla="*/ 255531 h 856781"/>
                <a:gd name="connsiteX4" fmla="*/ 35073 w 541125"/>
                <a:gd name="connsiteY4" fmla="*/ 333193 h 856781"/>
                <a:gd name="connsiteX5" fmla="*/ 37579 w 541125"/>
                <a:gd name="connsiteY5" fmla="*/ 393318 h 856781"/>
                <a:gd name="connsiteX6" fmla="*/ 15032 w 541125"/>
                <a:gd name="connsiteY6" fmla="*/ 428391 h 856781"/>
                <a:gd name="connsiteX7" fmla="*/ 27558 w 541125"/>
                <a:gd name="connsiteY7" fmla="*/ 460958 h 856781"/>
                <a:gd name="connsiteX8" fmla="*/ 0 w 541125"/>
                <a:gd name="connsiteY8" fmla="*/ 506052 h 856781"/>
                <a:gd name="connsiteX9" fmla="*/ 135282 w 541125"/>
                <a:gd name="connsiteY9" fmla="*/ 809182 h 856781"/>
                <a:gd name="connsiteX10" fmla="*/ 160334 w 541125"/>
                <a:gd name="connsiteY10" fmla="*/ 844255 h 856781"/>
                <a:gd name="connsiteX11" fmla="*/ 182880 w 541125"/>
                <a:gd name="connsiteY11" fmla="*/ 856781 h 856781"/>
                <a:gd name="connsiteX12" fmla="*/ 202922 w 541125"/>
                <a:gd name="connsiteY12" fmla="*/ 794151 h 856781"/>
                <a:gd name="connsiteX13" fmla="*/ 207933 w 541125"/>
                <a:gd name="connsiteY13" fmla="*/ 761583 h 856781"/>
                <a:gd name="connsiteX14" fmla="*/ 237995 w 541125"/>
                <a:gd name="connsiteY14" fmla="*/ 721500 h 856781"/>
                <a:gd name="connsiteX15" fmla="*/ 225469 w 541125"/>
                <a:gd name="connsiteY15" fmla="*/ 701458 h 856781"/>
                <a:gd name="connsiteX16" fmla="*/ 258037 w 541125"/>
                <a:gd name="connsiteY16" fmla="*/ 673901 h 856781"/>
                <a:gd name="connsiteX17" fmla="*/ 288099 w 541125"/>
                <a:gd name="connsiteY17" fmla="*/ 666385 h 856781"/>
                <a:gd name="connsiteX18" fmla="*/ 293110 w 541125"/>
                <a:gd name="connsiteY18" fmla="*/ 628807 h 856781"/>
                <a:gd name="connsiteX19" fmla="*/ 323172 w 541125"/>
                <a:gd name="connsiteY19" fmla="*/ 606260 h 856781"/>
                <a:gd name="connsiteX20" fmla="*/ 338203 w 541125"/>
                <a:gd name="connsiteY20" fmla="*/ 563672 h 856781"/>
                <a:gd name="connsiteX21" fmla="*/ 328182 w 541125"/>
                <a:gd name="connsiteY21" fmla="*/ 513568 h 856781"/>
                <a:gd name="connsiteX22" fmla="*/ 343214 w 541125"/>
                <a:gd name="connsiteY22" fmla="*/ 498536 h 856781"/>
                <a:gd name="connsiteX23" fmla="*/ 365760 w 541125"/>
                <a:gd name="connsiteY23" fmla="*/ 528599 h 856781"/>
                <a:gd name="connsiteX24" fmla="*/ 385802 w 541125"/>
                <a:gd name="connsiteY24" fmla="*/ 543630 h 856781"/>
                <a:gd name="connsiteX25" fmla="*/ 388307 w 541125"/>
                <a:gd name="connsiteY25" fmla="*/ 493526 h 856781"/>
                <a:gd name="connsiteX26" fmla="*/ 420875 w 541125"/>
                <a:gd name="connsiteY26" fmla="*/ 468474 h 856781"/>
                <a:gd name="connsiteX27" fmla="*/ 430896 w 541125"/>
                <a:gd name="connsiteY27" fmla="*/ 465969 h 856781"/>
                <a:gd name="connsiteX28" fmla="*/ 523588 w 541125"/>
                <a:gd name="connsiteY28" fmla="*/ 368266 h 856781"/>
                <a:gd name="connsiteX29" fmla="*/ 526094 w 541125"/>
                <a:gd name="connsiteY29" fmla="*/ 348224 h 856781"/>
                <a:gd name="connsiteX30" fmla="*/ 541125 w 541125"/>
                <a:gd name="connsiteY30" fmla="*/ 330688 h 856781"/>
                <a:gd name="connsiteX31" fmla="*/ 493526 w 541125"/>
                <a:gd name="connsiteY31" fmla="*/ 285594 h 856781"/>
                <a:gd name="connsiteX32" fmla="*/ 460958 w 541125"/>
                <a:gd name="connsiteY32" fmla="*/ 278078 h 856781"/>
                <a:gd name="connsiteX33" fmla="*/ 443422 w 541125"/>
                <a:gd name="connsiteY33" fmla="*/ 275573 h 856781"/>
                <a:gd name="connsiteX34" fmla="*/ 420875 w 541125"/>
                <a:gd name="connsiteY34" fmla="*/ 265552 h 856781"/>
                <a:gd name="connsiteX35" fmla="*/ 405844 w 541125"/>
                <a:gd name="connsiteY35" fmla="*/ 237995 h 856781"/>
                <a:gd name="connsiteX36" fmla="*/ 393318 w 541125"/>
                <a:gd name="connsiteY36" fmla="*/ 230479 h 856781"/>
                <a:gd name="connsiteX37" fmla="*/ 365760 w 541125"/>
                <a:gd name="connsiteY37" fmla="*/ 237995 h 856781"/>
                <a:gd name="connsiteX38" fmla="*/ 353234 w 541125"/>
                <a:gd name="connsiteY38" fmla="*/ 222964 h 856781"/>
                <a:gd name="connsiteX39" fmla="*/ 315656 w 541125"/>
                <a:gd name="connsiteY39" fmla="*/ 117745 h 856781"/>
                <a:gd name="connsiteX40" fmla="*/ 293110 w 541125"/>
                <a:gd name="connsiteY40" fmla="*/ 87683 h 856781"/>
                <a:gd name="connsiteX41" fmla="*/ 268057 w 541125"/>
                <a:gd name="connsiteY41" fmla="*/ 35073 h 856781"/>
                <a:gd name="connsiteX42" fmla="*/ 248016 w 541125"/>
                <a:gd name="connsiteY42" fmla="*/ 2506 h 856781"/>
                <a:gd name="connsiteX43" fmla="*/ 195407 w 541125"/>
                <a:gd name="connsiteY43" fmla="*/ 0 h 856781"/>
                <a:gd name="connsiteX44" fmla="*/ 165344 w 541125"/>
                <a:gd name="connsiteY44" fmla="*/ 20042 h 856781"/>
                <a:gd name="connsiteX45" fmla="*/ 147808 w 541125"/>
                <a:gd name="connsiteY45" fmla="*/ 42589 h 856781"/>
                <a:gd name="connsiteX46" fmla="*/ 120250 w 541125"/>
                <a:gd name="connsiteY46" fmla="*/ 62631 h 856781"/>
                <a:gd name="connsiteX47" fmla="*/ 107724 w 541125"/>
                <a:gd name="connsiteY47" fmla="*/ 70146 h 856781"/>
                <a:gd name="connsiteX48" fmla="*/ 57620 w 541125"/>
                <a:gd name="connsiteY48" fmla="*/ 40084 h 856781"/>
                <a:gd name="connsiteX0" fmla="*/ 67141 w 550646"/>
                <a:gd name="connsiteY0" fmla="*/ 40084 h 856781"/>
                <a:gd name="connsiteX1" fmla="*/ 54615 w 550646"/>
                <a:gd name="connsiteY1" fmla="*/ 125261 h 856781"/>
                <a:gd name="connsiteX2" fmla="*/ 34574 w 550646"/>
                <a:gd name="connsiteY2" fmla="*/ 195406 h 856781"/>
                <a:gd name="connsiteX3" fmla="*/ 42089 w 550646"/>
                <a:gd name="connsiteY3" fmla="*/ 255531 h 856781"/>
                <a:gd name="connsiteX4" fmla="*/ 44594 w 550646"/>
                <a:gd name="connsiteY4" fmla="*/ 333193 h 856781"/>
                <a:gd name="connsiteX5" fmla="*/ 47100 w 550646"/>
                <a:gd name="connsiteY5" fmla="*/ 393318 h 856781"/>
                <a:gd name="connsiteX6" fmla="*/ 24553 w 550646"/>
                <a:gd name="connsiteY6" fmla="*/ 428391 h 856781"/>
                <a:gd name="connsiteX7" fmla="*/ 37079 w 550646"/>
                <a:gd name="connsiteY7" fmla="*/ 460958 h 856781"/>
                <a:gd name="connsiteX8" fmla="*/ 0 w 550646"/>
                <a:gd name="connsiteY8" fmla="*/ 510821 h 856781"/>
                <a:gd name="connsiteX9" fmla="*/ 144803 w 550646"/>
                <a:gd name="connsiteY9" fmla="*/ 809182 h 856781"/>
                <a:gd name="connsiteX10" fmla="*/ 169855 w 550646"/>
                <a:gd name="connsiteY10" fmla="*/ 844255 h 856781"/>
                <a:gd name="connsiteX11" fmla="*/ 192401 w 550646"/>
                <a:gd name="connsiteY11" fmla="*/ 856781 h 856781"/>
                <a:gd name="connsiteX12" fmla="*/ 212443 w 550646"/>
                <a:gd name="connsiteY12" fmla="*/ 794151 h 856781"/>
                <a:gd name="connsiteX13" fmla="*/ 217454 w 550646"/>
                <a:gd name="connsiteY13" fmla="*/ 761583 h 856781"/>
                <a:gd name="connsiteX14" fmla="*/ 247516 w 550646"/>
                <a:gd name="connsiteY14" fmla="*/ 721500 h 856781"/>
                <a:gd name="connsiteX15" fmla="*/ 234990 w 550646"/>
                <a:gd name="connsiteY15" fmla="*/ 701458 h 856781"/>
                <a:gd name="connsiteX16" fmla="*/ 267558 w 550646"/>
                <a:gd name="connsiteY16" fmla="*/ 673901 h 856781"/>
                <a:gd name="connsiteX17" fmla="*/ 297620 w 550646"/>
                <a:gd name="connsiteY17" fmla="*/ 666385 h 856781"/>
                <a:gd name="connsiteX18" fmla="*/ 302631 w 550646"/>
                <a:gd name="connsiteY18" fmla="*/ 628807 h 856781"/>
                <a:gd name="connsiteX19" fmla="*/ 332693 w 550646"/>
                <a:gd name="connsiteY19" fmla="*/ 606260 h 856781"/>
                <a:gd name="connsiteX20" fmla="*/ 347724 w 550646"/>
                <a:gd name="connsiteY20" fmla="*/ 563672 h 856781"/>
                <a:gd name="connsiteX21" fmla="*/ 337703 w 550646"/>
                <a:gd name="connsiteY21" fmla="*/ 513568 h 856781"/>
                <a:gd name="connsiteX22" fmla="*/ 352735 w 550646"/>
                <a:gd name="connsiteY22" fmla="*/ 498536 h 856781"/>
                <a:gd name="connsiteX23" fmla="*/ 375281 w 550646"/>
                <a:gd name="connsiteY23" fmla="*/ 528599 h 856781"/>
                <a:gd name="connsiteX24" fmla="*/ 395323 w 550646"/>
                <a:gd name="connsiteY24" fmla="*/ 543630 h 856781"/>
                <a:gd name="connsiteX25" fmla="*/ 397828 w 550646"/>
                <a:gd name="connsiteY25" fmla="*/ 493526 h 856781"/>
                <a:gd name="connsiteX26" fmla="*/ 430396 w 550646"/>
                <a:gd name="connsiteY26" fmla="*/ 468474 h 856781"/>
                <a:gd name="connsiteX27" fmla="*/ 440417 w 550646"/>
                <a:gd name="connsiteY27" fmla="*/ 465969 h 856781"/>
                <a:gd name="connsiteX28" fmla="*/ 533109 w 550646"/>
                <a:gd name="connsiteY28" fmla="*/ 368266 h 856781"/>
                <a:gd name="connsiteX29" fmla="*/ 535615 w 550646"/>
                <a:gd name="connsiteY29" fmla="*/ 348224 h 856781"/>
                <a:gd name="connsiteX30" fmla="*/ 550646 w 550646"/>
                <a:gd name="connsiteY30" fmla="*/ 330688 h 856781"/>
                <a:gd name="connsiteX31" fmla="*/ 503047 w 550646"/>
                <a:gd name="connsiteY31" fmla="*/ 285594 h 856781"/>
                <a:gd name="connsiteX32" fmla="*/ 470479 w 550646"/>
                <a:gd name="connsiteY32" fmla="*/ 278078 h 856781"/>
                <a:gd name="connsiteX33" fmla="*/ 452943 w 550646"/>
                <a:gd name="connsiteY33" fmla="*/ 275573 h 856781"/>
                <a:gd name="connsiteX34" fmla="*/ 430396 w 550646"/>
                <a:gd name="connsiteY34" fmla="*/ 265552 h 856781"/>
                <a:gd name="connsiteX35" fmla="*/ 415365 w 550646"/>
                <a:gd name="connsiteY35" fmla="*/ 237995 h 856781"/>
                <a:gd name="connsiteX36" fmla="*/ 402839 w 550646"/>
                <a:gd name="connsiteY36" fmla="*/ 230479 h 856781"/>
                <a:gd name="connsiteX37" fmla="*/ 375281 w 550646"/>
                <a:gd name="connsiteY37" fmla="*/ 237995 h 856781"/>
                <a:gd name="connsiteX38" fmla="*/ 362755 w 550646"/>
                <a:gd name="connsiteY38" fmla="*/ 222964 h 856781"/>
                <a:gd name="connsiteX39" fmla="*/ 325177 w 550646"/>
                <a:gd name="connsiteY39" fmla="*/ 117745 h 856781"/>
                <a:gd name="connsiteX40" fmla="*/ 302631 w 550646"/>
                <a:gd name="connsiteY40" fmla="*/ 87683 h 856781"/>
                <a:gd name="connsiteX41" fmla="*/ 277578 w 550646"/>
                <a:gd name="connsiteY41" fmla="*/ 35073 h 856781"/>
                <a:gd name="connsiteX42" fmla="*/ 257537 w 550646"/>
                <a:gd name="connsiteY42" fmla="*/ 2506 h 856781"/>
                <a:gd name="connsiteX43" fmla="*/ 204928 w 550646"/>
                <a:gd name="connsiteY43" fmla="*/ 0 h 856781"/>
                <a:gd name="connsiteX44" fmla="*/ 174865 w 550646"/>
                <a:gd name="connsiteY44" fmla="*/ 20042 h 856781"/>
                <a:gd name="connsiteX45" fmla="*/ 157329 w 550646"/>
                <a:gd name="connsiteY45" fmla="*/ 42589 h 856781"/>
                <a:gd name="connsiteX46" fmla="*/ 129771 w 550646"/>
                <a:gd name="connsiteY46" fmla="*/ 62631 h 856781"/>
                <a:gd name="connsiteX47" fmla="*/ 117245 w 550646"/>
                <a:gd name="connsiteY47" fmla="*/ 70146 h 856781"/>
                <a:gd name="connsiteX48" fmla="*/ 67141 w 550646"/>
                <a:gd name="connsiteY48" fmla="*/ 40084 h 8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50646" h="856781">
                  <a:moveTo>
                    <a:pt x="67141" y="40084"/>
                  </a:moveTo>
                  <a:lnTo>
                    <a:pt x="54615" y="125261"/>
                  </a:lnTo>
                  <a:lnTo>
                    <a:pt x="34574" y="195406"/>
                  </a:lnTo>
                  <a:lnTo>
                    <a:pt x="42089" y="255531"/>
                  </a:lnTo>
                  <a:lnTo>
                    <a:pt x="44594" y="333193"/>
                  </a:lnTo>
                  <a:lnTo>
                    <a:pt x="47100" y="393318"/>
                  </a:lnTo>
                  <a:lnTo>
                    <a:pt x="24553" y="428391"/>
                  </a:lnTo>
                  <a:lnTo>
                    <a:pt x="37079" y="460958"/>
                  </a:lnTo>
                  <a:lnTo>
                    <a:pt x="0" y="510821"/>
                  </a:lnTo>
                  <a:lnTo>
                    <a:pt x="144803" y="809182"/>
                  </a:lnTo>
                  <a:lnTo>
                    <a:pt x="169855" y="844255"/>
                  </a:lnTo>
                  <a:lnTo>
                    <a:pt x="192401" y="856781"/>
                  </a:lnTo>
                  <a:lnTo>
                    <a:pt x="212443" y="794151"/>
                  </a:lnTo>
                  <a:lnTo>
                    <a:pt x="217454" y="761583"/>
                  </a:lnTo>
                  <a:lnTo>
                    <a:pt x="247516" y="721500"/>
                  </a:lnTo>
                  <a:lnTo>
                    <a:pt x="234990" y="701458"/>
                  </a:lnTo>
                  <a:lnTo>
                    <a:pt x="267558" y="673901"/>
                  </a:lnTo>
                  <a:lnTo>
                    <a:pt x="297620" y="666385"/>
                  </a:lnTo>
                  <a:lnTo>
                    <a:pt x="302631" y="628807"/>
                  </a:lnTo>
                  <a:lnTo>
                    <a:pt x="332693" y="606260"/>
                  </a:lnTo>
                  <a:lnTo>
                    <a:pt x="347724" y="563672"/>
                  </a:lnTo>
                  <a:lnTo>
                    <a:pt x="337703" y="513568"/>
                  </a:lnTo>
                  <a:lnTo>
                    <a:pt x="352735" y="498536"/>
                  </a:lnTo>
                  <a:lnTo>
                    <a:pt x="375281" y="528599"/>
                  </a:lnTo>
                  <a:lnTo>
                    <a:pt x="395323" y="543630"/>
                  </a:lnTo>
                  <a:lnTo>
                    <a:pt x="397828" y="493526"/>
                  </a:lnTo>
                  <a:lnTo>
                    <a:pt x="430396" y="468474"/>
                  </a:lnTo>
                  <a:lnTo>
                    <a:pt x="440417" y="465969"/>
                  </a:lnTo>
                  <a:lnTo>
                    <a:pt x="533109" y="368266"/>
                  </a:lnTo>
                  <a:lnTo>
                    <a:pt x="535615" y="348224"/>
                  </a:lnTo>
                  <a:lnTo>
                    <a:pt x="550646" y="330688"/>
                  </a:lnTo>
                  <a:lnTo>
                    <a:pt x="503047" y="285594"/>
                  </a:lnTo>
                  <a:lnTo>
                    <a:pt x="470479" y="278078"/>
                  </a:lnTo>
                  <a:lnTo>
                    <a:pt x="452943" y="275573"/>
                  </a:lnTo>
                  <a:lnTo>
                    <a:pt x="430396" y="265552"/>
                  </a:lnTo>
                  <a:lnTo>
                    <a:pt x="415365" y="237995"/>
                  </a:lnTo>
                  <a:lnTo>
                    <a:pt x="402839" y="230479"/>
                  </a:lnTo>
                  <a:lnTo>
                    <a:pt x="375281" y="237995"/>
                  </a:lnTo>
                  <a:lnTo>
                    <a:pt x="362755" y="222964"/>
                  </a:lnTo>
                  <a:lnTo>
                    <a:pt x="325177" y="117745"/>
                  </a:lnTo>
                  <a:lnTo>
                    <a:pt x="302631" y="87683"/>
                  </a:lnTo>
                  <a:lnTo>
                    <a:pt x="277578" y="35073"/>
                  </a:lnTo>
                  <a:lnTo>
                    <a:pt x="257537" y="2506"/>
                  </a:lnTo>
                  <a:lnTo>
                    <a:pt x="204928" y="0"/>
                  </a:lnTo>
                  <a:lnTo>
                    <a:pt x="174865" y="20042"/>
                  </a:lnTo>
                  <a:lnTo>
                    <a:pt x="157329" y="42589"/>
                  </a:lnTo>
                  <a:lnTo>
                    <a:pt x="129771" y="62631"/>
                  </a:lnTo>
                  <a:lnTo>
                    <a:pt x="117245" y="70146"/>
                  </a:lnTo>
                  <a:lnTo>
                    <a:pt x="67141" y="40084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824771" y="1511750"/>
              <a:ext cx="234306" cy="483833"/>
            </a:xfrm>
            <a:custGeom>
              <a:avLst/>
              <a:gdLst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5073 w 240499"/>
                <a:gd name="connsiteY14" fmla="*/ 438411 h 498536"/>
                <a:gd name="connsiteX15" fmla="*/ 30062 w 240499"/>
                <a:gd name="connsiteY15" fmla="*/ 470979 h 498536"/>
                <a:gd name="connsiteX16" fmla="*/ 47599 w 240499"/>
                <a:gd name="connsiteY16" fmla="*/ 498536 h 498536"/>
                <a:gd name="connsiteX17" fmla="*/ 175364 w 240499"/>
                <a:gd name="connsiteY17" fmla="*/ 453442 h 498536"/>
                <a:gd name="connsiteX18" fmla="*/ 210437 w 240499"/>
                <a:gd name="connsiteY18" fmla="*/ 433401 h 498536"/>
                <a:gd name="connsiteX19" fmla="*/ 240499 w 240499"/>
                <a:gd name="connsiteY19" fmla="*/ 388307 h 498536"/>
                <a:gd name="connsiteX20" fmla="*/ 232984 w 240499"/>
                <a:gd name="connsiteY20" fmla="*/ 348224 h 498536"/>
                <a:gd name="connsiteX21" fmla="*/ 197911 w 240499"/>
                <a:gd name="connsiteY21" fmla="*/ 310646 h 498536"/>
                <a:gd name="connsiteX22" fmla="*/ 187890 w 240499"/>
                <a:gd name="connsiteY22" fmla="*/ 280583 h 498536"/>
                <a:gd name="connsiteX23" fmla="*/ 45093 w 240499"/>
                <a:gd name="connsiteY23" fmla="*/ 0 h 498536"/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0062 w 240499"/>
                <a:gd name="connsiteY14" fmla="*/ 470979 h 498536"/>
                <a:gd name="connsiteX15" fmla="*/ 47599 w 240499"/>
                <a:gd name="connsiteY15" fmla="*/ 498536 h 498536"/>
                <a:gd name="connsiteX16" fmla="*/ 175364 w 240499"/>
                <a:gd name="connsiteY16" fmla="*/ 453442 h 498536"/>
                <a:gd name="connsiteX17" fmla="*/ 210437 w 240499"/>
                <a:gd name="connsiteY17" fmla="*/ 433401 h 498536"/>
                <a:gd name="connsiteX18" fmla="*/ 240499 w 240499"/>
                <a:gd name="connsiteY18" fmla="*/ 388307 h 498536"/>
                <a:gd name="connsiteX19" fmla="*/ 232984 w 240499"/>
                <a:gd name="connsiteY19" fmla="*/ 348224 h 498536"/>
                <a:gd name="connsiteX20" fmla="*/ 197911 w 240499"/>
                <a:gd name="connsiteY20" fmla="*/ 310646 h 498536"/>
                <a:gd name="connsiteX21" fmla="*/ 187890 w 240499"/>
                <a:gd name="connsiteY21" fmla="*/ 280583 h 498536"/>
                <a:gd name="connsiteX22" fmla="*/ 45093 w 24049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32172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25053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512826"/>
                <a:gd name="connsiteX1" fmla="*/ 24656 w 247619"/>
                <a:gd name="connsiteY1" fmla="*/ 25052 h 512826"/>
                <a:gd name="connsiteX2" fmla="*/ 34677 w 247619"/>
                <a:gd name="connsiteY2" fmla="*/ 95198 h 512826"/>
                <a:gd name="connsiteX3" fmla="*/ 52213 w 247619"/>
                <a:gd name="connsiteY3" fmla="*/ 120250 h 512826"/>
                <a:gd name="connsiteX4" fmla="*/ 54719 w 247619"/>
                <a:gd name="connsiteY4" fmla="*/ 130271 h 512826"/>
                <a:gd name="connsiteX5" fmla="*/ 54719 w 247619"/>
                <a:gd name="connsiteY5" fmla="*/ 142797 h 512826"/>
                <a:gd name="connsiteX6" fmla="*/ 24656 w 247619"/>
                <a:gd name="connsiteY6" fmla="*/ 187891 h 512826"/>
                <a:gd name="connsiteX7" fmla="*/ 24656 w 247619"/>
                <a:gd name="connsiteY7" fmla="*/ 200417 h 512826"/>
                <a:gd name="connsiteX8" fmla="*/ 27161 w 247619"/>
                <a:gd name="connsiteY8" fmla="*/ 217953 h 512826"/>
                <a:gd name="connsiteX9" fmla="*/ 12130 w 247619"/>
                <a:gd name="connsiteY9" fmla="*/ 255531 h 512826"/>
                <a:gd name="connsiteX10" fmla="*/ 27161 w 247619"/>
                <a:gd name="connsiteY10" fmla="*/ 280583 h 512826"/>
                <a:gd name="connsiteX11" fmla="*/ 12130 w 247619"/>
                <a:gd name="connsiteY11" fmla="*/ 308140 h 512826"/>
                <a:gd name="connsiteX12" fmla="*/ 0 w 247619"/>
                <a:gd name="connsiteY12" fmla="*/ 340585 h 512826"/>
                <a:gd name="connsiteX13" fmla="*/ 25053 w 247619"/>
                <a:gd name="connsiteY13" fmla="*/ 413359 h 512826"/>
                <a:gd name="connsiteX14" fmla="*/ 37182 w 247619"/>
                <a:gd name="connsiteY14" fmla="*/ 470979 h 512826"/>
                <a:gd name="connsiteX15" fmla="*/ 54719 w 247619"/>
                <a:gd name="connsiteY15" fmla="*/ 512826 h 512826"/>
                <a:gd name="connsiteX16" fmla="*/ 182484 w 247619"/>
                <a:gd name="connsiteY16" fmla="*/ 453442 h 512826"/>
                <a:gd name="connsiteX17" fmla="*/ 217557 w 247619"/>
                <a:gd name="connsiteY17" fmla="*/ 433401 h 512826"/>
                <a:gd name="connsiteX18" fmla="*/ 247619 w 247619"/>
                <a:gd name="connsiteY18" fmla="*/ 388307 h 512826"/>
                <a:gd name="connsiteX19" fmla="*/ 240104 w 247619"/>
                <a:gd name="connsiteY19" fmla="*/ 348224 h 512826"/>
                <a:gd name="connsiteX20" fmla="*/ 205031 w 247619"/>
                <a:gd name="connsiteY20" fmla="*/ 310646 h 512826"/>
                <a:gd name="connsiteX21" fmla="*/ 195010 w 247619"/>
                <a:gd name="connsiteY21" fmla="*/ 280583 h 512826"/>
                <a:gd name="connsiteX22" fmla="*/ 52213 w 247619"/>
                <a:gd name="connsiteY22" fmla="*/ 0 h 5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19" h="512826">
                  <a:moveTo>
                    <a:pt x="52213" y="0"/>
                  </a:moveTo>
                  <a:lnTo>
                    <a:pt x="24656" y="25052"/>
                  </a:lnTo>
                  <a:lnTo>
                    <a:pt x="34677" y="95198"/>
                  </a:lnTo>
                  <a:lnTo>
                    <a:pt x="52213" y="120250"/>
                  </a:lnTo>
                  <a:lnTo>
                    <a:pt x="54719" y="130271"/>
                  </a:lnTo>
                  <a:lnTo>
                    <a:pt x="54719" y="142797"/>
                  </a:lnTo>
                  <a:lnTo>
                    <a:pt x="24656" y="187891"/>
                  </a:lnTo>
                  <a:lnTo>
                    <a:pt x="24656" y="200417"/>
                  </a:lnTo>
                  <a:lnTo>
                    <a:pt x="27161" y="217953"/>
                  </a:lnTo>
                  <a:lnTo>
                    <a:pt x="12130" y="255531"/>
                  </a:lnTo>
                  <a:lnTo>
                    <a:pt x="27161" y="280583"/>
                  </a:lnTo>
                  <a:lnTo>
                    <a:pt x="12130" y="308140"/>
                  </a:lnTo>
                  <a:lnTo>
                    <a:pt x="0" y="340585"/>
                  </a:lnTo>
                  <a:lnTo>
                    <a:pt x="25053" y="413359"/>
                  </a:lnTo>
                  <a:lnTo>
                    <a:pt x="37182" y="470979"/>
                  </a:lnTo>
                  <a:lnTo>
                    <a:pt x="54719" y="512826"/>
                  </a:lnTo>
                  <a:lnTo>
                    <a:pt x="182484" y="453442"/>
                  </a:lnTo>
                  <a:lnTo>
                    <a:pt x="217557" y="433401"/>
                  </a:lnTo>
                  <a:lnTo>
                    <a:pt x="247619" y="388307"/>
                  </a:lnTo>
                  <a:lnTo>
                    <a:pt x="240104" y="348224"/>
                  </a:lnTo>
                  <a:lnTo>
                    <a:pt x="205031" y="310646"/>
                  </a:lnTo>
                  <a:lnTo>
                    <a:pt x="195010" y="280583"/>
                  </a:lnTo>
                  <a:lnTo>
                    <a:pt x="52213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7620504" y="1552194"/>
              <a:ext cx="258338" cy="462863"/>
            </a:xfrm>
            <a:custGeom>
              <a:avLst/>
              <a:gdLst>
                <a:gd name="connsiteX0" fmla="*/ 0 w 273068"/>
                <a:gd name="connsiteY0" fmla="*/ 92692 h 491020"/>
                <a:gd name="connsiteX1" fmla="*/ 32568 w 273068"/>
                <a:gd name="connsiteY1" fmla="*/ 147807 h 491020"/>
                <a:gd name="connsiteX2" fmla="*/ 50105 w 273068"/>
                <a:gd name="connsiteY2" fmla="*/ 215447 h 491020"/>
                <a:gd name="connsiteX3" fmla="*/ 75157 w 273068"/>
                <a:gd name="connsiteY3" fmla="*/ 270562 h 491020"/>
                <a:gd name="connsiteX4" fmla="*/ 102714 w 273068"/>
                <a:gd name="connsiteY4" fmla="*/ 303130 h 491020"/>
                <a:gd name="connsiteX5" fmla="*/ 127766 w 273068"/>
                <a:gd name="connsiteY5" fmla="*/ 373275 h 491020"/>
                <a:gd name="connsiteX6" fmla="*/ 157828 w 273068"/>
                <a:gd name="connsiteY6" fmla="*/ 491020 h 491020"/>
                <a:gd name="connsiteX7" fmla="*/ 270563 w 273068"/>
                <a:gd name="connsiteY7" fmla="*/ 465968 h 491020"/>
                <a:gd name="connsiteX8" fmla="*/ 255531 w 273068"/>
                <a:gd name="connsiteY8" fmla="*/ 428390 h 491020"/>
                <a:gd name="connsiteX9" fmla="*/ 248016 w 273068"/>
                <a:gd name="connsiteY9" fmla="*/ 390812 h 491020"/>
                <a:gd name="connsiteX10" fmla="*/ 217953 w 273068"/>
                <a:gd name="connsiteY10" fmla="*/ 293109 h 491020"/>
                <a:gd name="connsiteX11" fmla="*/ 245511 w 273068"/>
                <a:gd name="connsiteY11" fmla="*/ 232984 h 491020"/>
                <a:gd name="connsiteX12" fmla="*/ 230479 w 273068"/>
                <a:gd name="connsiteY12" fmla="*/ 215447 h 491020"/>
                <a:gd name="connsiteX13" fmla="*/ 245511 w 273068"/>
                <a:gd name="connsiteY13" fmla="*/ 182880 h 491020"/>
                <a:gd name="connsiteX14" fmla="*/ 245511 w 273068"/>
                <a:gd name="connsiteY14" fmla="*/ 137786 h 491020"/>
                <a:gd name="connsiteX15" fmla="*/ 273068 w 273068"/>
                <a:gd name="connsiteY15" fmla="*/ 97703 h 491020"/>
                <a:gd name="connsiteX16" fmla="*/ 255531 w 273068"/>
                <a:gd name="connsiteY16" fmla="*/ 60125 h 491020"/>
                <a:gd name="connsiteX17" fmla="*/ 245511 w 273068"/>
                <a:gd name="connsiteY17" fmla="*/ 0 h 491020"/>
                <a:gd name="connsiteX18" fmla="*/ 205427 w 273068"/>
                <a:gd name="connsiteY18" fmla="*/ 17536 h 491020"/>
                <a:gd name="connsiteX19" fmla="*/ 0 w 273068"/>
                <a:gd name="connsiteY19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75157 w 273068"/>
                <a:gd name="connsiteY2" fmla="*/ 270562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65631 w 273068"/>
                <a:gd name="connsiteY2" fmla="*/ 268177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068" h="491020">
                  <a:moveTo>
                    <a:pt x="0" y="92692"/>
                  </a:moveTo>
                  <a:lnTo>
                    <a:pt x="50105" y="215447"/>
                  </a:lnTo>
                  <a:lnTo>
                    <a:pt x="65631" y="268177"/>
                  </a:lnTo>
                  <a:lnTo>
                    <a:pt x="102714" y="303130"/>
                  </a:lnTo>
                  <a:lnTo>
                    <a:pt x="127766" y="373275"/>
                  </a:lnTo>
                  <a:lnTo>
                    <a:pt x="157828" y="491020"/>
                  </a:lnTo>
                  <a:lnTo>
                    <a:pt x="270563" y="465968"/>
                  </a:lnTo>
                  <a:lnTo>
                    <a:pt x="255531" y="428390"/>
                  </a:lnTo>
                  <a:lnTo>
                    <a:pt x="248016" y="390812"/>
                  </a:lnTo>
                  <a:lnTo>
                    <a:pt x="217953" y="293109"/>
                  </a:lnTo>
                  <a:lnTo>
                    <a:pt x="245511" y="232984"/>
                  </a:lnTo>
                  <a:lnTo>
                    <a:pt x="230479" y="215447"/>
                  </a:lnTo>
                  <a:lnTo>
                    <a:pt x="245511" y="182880"/>
                  </a:lnTo>
                  <a:lnTo>
                    <a:pt x="245511" y="137786"/>
                  </a:lnTo>
                  <a:lnTo>
                    <a:pt x="273068" y="97703"/>
                  </a:lnTo>
                  <a:lnTo>
                    <a:pt x="255531" y="60125"/>
                  </a:lnTo>
                  <a:lnTo>
                    <a:pt x="245511" y="0"/>
                  </a:lnTo>
                  <a:lnTo>
                    <a:pt x="205427" y="17536"/>
                  </a:lnTo>
                  <a:lnTo>
                    <a:pt x="0" y="92692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772202" y="1880243"/>
              <a:ext cx="494145" cy="274122"/>
            </a:xfrm>
            <a:custGeom>
              <a:avLst/>
              <a:gdLst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250520 w 523588"/>
                <a:gd name="connsiteY32" fmla="*/ 62630 h 290604"/>
                <a:gd name="connsiteX33" fmla="*/ 115239 w 523588"/>
                <a:gd name="connsiteY33" fmla="*/ 110229 h 290604"/>
                <a:gd name="connsiteX34" fmla="*/ 115239 w 523588"/>
                <a:gd name="connsiteY34" fmla="*/ 122755 h 290604"/>
                <a:gd name="connsiteX35" fmla="*/ 0 w 523588"/>
                <a:gd name="connsiteY35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115239 w 523588"/>
                <a:gd name="connsiteY33" fmla="*/ 122755 h 290604"/>
                <a:gd name="connsiteX34" fmla="*/ 0 w 523588"/>
                <a:gd name="connsiteY34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98529 w 523588"/>
                <a:gd name="connsiteY33" fmla="*/ 117990 h 290604"/>
                <a:gd name="connsiteX34" fmla="*/ 0 w 523588"/>
                <a:gd name="connsiteY34" fmla="*/ 137787 h 2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588" h="290604">
                  <a:moveTo>
                    <a:pt x="0" y="137787"/>
                  </a:moveTo>
                  <a:lnTo>
                    <a:pt x="5010" y="217953"/>
                  </a:lnTo>
                  <a:lnTo>
                    <a:pt x="17536" y="250521"/>
                  </a:lnTo>
                  <a:lnTo>
                    <a:pt x="20041" y="290604"/>
                  </a:lnTo>
                  <a:lnTo>
                    <a:pt x="303129" y="170354"/>
                  </a:lnTo>
                  <a:lnTo>
                    <a:pt x="360749" y="237995"/>
                  </a:lnTo>
                  <a:lnTo>
                    <a:pt x="383296" y="253026"/>
                  </a:lnTo>
                  <a:lnTo>
                    <a:pt x="383296" y="253026"/>
                  </a:lnTo>
                  <a:lnTo>
                    <a:pt x="403338" y="210437"/>
                  </a:lnTo>
                  <a:lnTo>
                    <a:pt x="408348" y="190396"/>
                  </a:lnTo>
                  <a:lnTo>
                    <a:pt x="428390" y="195406"/>
                  </a:lnTo>
                  <a:lnTo>
                    <a:pt x="455947" y="202922"/>
                  </a:lnTo>
                  <a:lnTo>
                    <a:pt x="470978" y="190396"/>
                  </a:lnTo>
                  <a:lnTo>
                    <a:pt x="478494" y="177870"/>
                  </a:lnTo>
                  <a:lnTo>
                    <a:pt x="523588" y="140292"/>
                  </a:lnTo>
                  <a:lnTo>
                    <a:pt x="523588" y="115240"/>
                  </a:lnTo>
                  <a:lnTo>
                    <a:pt x="503546" y="97703"/>
                  </a:lnTo>
                  <a:lnTo>
                    <a:pt x="478494" y="87682"/>
                  </a:lnTo>
                  <a:lnTo>
                    <a:pt x="455947" y="87682"/>
                  </a:lnTo>
                  <a:lnTo>
                    <a:pt x="465968" y="102714"/>
                  </a:lnTo>
                  <a:lnTo>
                    <a:pt x="480999" y="120250"/>
                  </a:lnTo>
                  <a:lnTo>
                    <a:pt x="488515" y="130271"/>
                  </a:lnTo>
                  <a:lnTo>
                    <a:pt x="478494" y="162839"/>
                  </a:lnTo>
                  <a:lnTo>
                    <a:pt x="445926" y="170354"/>
                  </a:lnTo>
                  <a:lnTo>
                    <a:pt x="425885" y="160333"/>
                  </a:lnTo>
                  <a:lnTo>
                    <a:pt x="408348" y="137787"/>
                  </a:lnTo>
                  <a:lnTo>
                    <a:pt x="395822" y="117745"/>
                  </a:lnTo>
                  <a:lnTo>
                    <a:pt x="340708" y="75156"/>
                  </a:lnTo>
                  <a:lnTo>
                    <a:pt x="343213" y="45094"/>
                  </a:lnTo>
                  <a:lnTo>
                    <a:pt x="335697" y="22547"/>
                  </a:lnTo>
                  <a:lnTo>
                    <a:pt x="303129" y="0"/>
                  </a:lnTo>
                  <a:lnTo>
                    <a:pt x="270562" y="37578"/>
                  </a:lnTo>
                  <a:lnTo>
                    <a:pt x="115239" y="110229"/>
                  </a:lnTo>
                  <a:lnTo>
                    <a:pt x="98529" y="117990"/>
                  </a:lnTo>
                  <a:lnTo>
                    <a:pt x="0" y="137787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08010" y="2040521"/>
              <a:ext cx="76601" cy="124329"/>
            </a:xfrm>
            <a:custGeom>
              <a:avLst/>
              <a:gdLst>
                <a:gd name="connsiteX0" fmla="*/ 0 w 71437"/>
                <a:gd name="connsiteY0" fmla="*/ 21431 h 123825"/>
                <a:gd name="connsiteX1" fmla="*/ 26193 w 71437"/>
                <a:gd name="connsiteY1" fmla="*/ 69056 h 123825"/>
                <a:gd name="connsiteX2" fmla="*/ 23812 w 71437"/>
                <a:gd name="connsiteY2" fmla="*/ 95250 h 123825"/>
                <a:gd name="connsiteX3" fmla="*/ 42862 w 71437"/>
                <a:gd name="connsiteY3" fmla="*/ 123825 h 123825"/>
                <a:gd name="connsiteX4" fmla="*/ 66675 w 71437"/>
                <a:gd name="connsiteY4" fmla="*/ 100013 h 123825"/>
                <a:gd name="connsiteX5" fmla="*/ 71437 w 71437"/>
                <a:gd name="connsiteY5" fmla="*/ 76200 h 123825"/>
                <a:gd name="connsiteX6" fmla="*/ 66675 w 71437"/>
                <a:gd name="connsiteY6" fmla="*/ 57150 h 123825"/>
                <a:gd name="connsiteX7" fmla="*/ 71437 w 71437"/>
                <a:gd name="connsiteY7" fmla="*/ 38100 h 123825"/>
                <a:gd name="connsiteX8" fmla="*/ 50006 w 71437"/>
                <a:gd name="connsiteY8" fmla="*/ 0 h 123825"/>
                <a:gd name="connsiteX9" fmla="*/ 0 w 71437"/>
                <a:gd name="connsiteY9" fmla="*/ 21431 h 123825"/>
                <a:gd name="connsiteX0" fmla="*/ 0 w 71437"/>
                <a:gd name="connsiteY0" fmla="*/ 28575 h 130969"/>
                <a:gd name="connsiteX1" fmla="*/ 26193 w 71437"/>
                <a:gd name="connsiteY1" fmla="*/ 76200 h 130969"/>
                <a:gd name="connsiteX2" fmla="*/ 23812 w 71437"/>
                <a:gd name="connsiteY2" fmla="*/ 102394 h 130969"/>
                <a:gd name="connsiteX3" fmla="*/ 42862 w 71437"/>
                <a:gd name="connsiteY3" fmla="*/ 130969 h 130969"/>
                <a:gd name="connsiteX4" fmla="*/ 66675 w 71437"/>
                <a:gd name="connsiteY4" fmla="*/ 107157 h 130969"/>
                <a:gd name="connsiteX5" fmla="*/ 71437 w 71437"/>
                <a:gd name="connsiteY5" fmla="*/ 83344 h 130969"/>
                <a:gd name="connsiteX6" fmla="*/ 66675 w 71437"/>
                <a:gd name="connsiteY6" fmla="*/ 64294 h 130969"/>
                <a:gd name="connsiteX7" fmla="*/ 71437 w 71437"/>
                <a:gd name="connsiteY7" fmla="*/ 45244 h 130969"/>
                <a:gd name="connsiteX8" fmla="*/ 42862 w 71437"/>
                <a:gd name="connsiteY8" fmla="*/ 0 h 130969"/>
                <a:gd name="connsiteX9" fmla="*/ 0 w 71437"/>
                <a:gd name="connsiteY9" fmla="*/ 28575 h 130969"/>
                <a:gd name="connsiteX0" fmla="*/ 0 w 80962"/>
                <a:gd name="connsiteY0" fmla="*/ 26194 h 130969"/>
                <a:gd name="connsiteX1" fmla="*/ 35718 w 80962"/>
                <a:gd name="connsiteY1" fmla="*/ 76200 h 130969"/>
                <a:gd name="connsiteX2" fmla="*/ 33337 w 80962"/>
                <a:gd name="connsiteY2" fmla="*/ 102394 h 130969"/>
                <a:gd name="connsiteX3" fmla="*/ 52387 w 80962"/>
                <a:gd name="connsiteY3" fmla="*/ 130969 h 130969"/>
                <a:gd name="connsiteX4" fmla="*/ 76200 w 80962"/>
                <a:gd name="connsiteY4" fmla="*/ 107157 h 130969"/>
                <a:gd name="connsiteX5" fmla="*/ 80962 w 80962"/>
                <a:gd name="connsiteY5" fmla="*/ 83344 h 130969"/>
                <a:gd name="connsiteX6" fmla="*/ 76200 w 80962"/>
                <a:gd name="connsiteY6" fmla="*/ 64294 h 130969"/>
                <a:gd name="connsiteX7" fmla="*/ 80962 w 80962"/>
                <a:gd name="connsiteY7" fmla="*/ 45244 h 130969"/>
                <a:gd name="connsiteX8" fmla="*/ 52387 w 80962"/>
                <a:gd name="connsiteY8" fmla="*/ 0 h 130969"/>
                <a:gd name="connsiteX9" fmla="*/ 0 w 80962"/>
                <a:gd name="connsiteY9" fmla="*/ 26194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" h="130969">
                  <a:moveTo>
                    <a:pt x="0" y="26194"/>
                  </a:moveTo>
                  <a:lnTo>
                    <a:pt x="35718" y="76200"/>
                  </a:lnTo>
                  <a:lnTo>
                    <a:pt x="33337" y="102394"/>
                  </a:lnTo>
                  <a:lnTo>
                    <a:pt x="52387" y="130969"/>
                  </a:lnTo>
                  <a:lnTo>
                    <a:pt x="76200" y="107157"/>
                  </a:lnTo>
                  <a:lnTo>
                    <a:pt x="80962" y="83344"/>
                  </a:lnTo>
                  <a:lnTo>
                    <a:pt x="76200" y="64294"/>
                  </a:lnTo>
                  <a:lnTo>
                    <a:pt x="80962" y="45244"/>
                  </a:lnTo>
                  <a:lnTo>
                    <a:pt x="52387" y="0"/>
                  </a:lnTo>
                  <a:lnTo>
                    <a:pt x="0" y="26194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7794731" y="2065987"/>
              <a:ext cx="259840" cy="227686"/>
            </a:xfrm>
            <a:custGeom>
              <a:avLst/>
              <a:gdLst>
                <a:gd name="connsiteX0" fmla="*/ 0 w 273844"/>
                <a:gd name="connsiteY0" fmla="*/ 85725 h 235743"/>
                <a:gd name="connsiteX1" fmla="*/ 11906 w 273844"/>
                <a:gd name="connsiteY1" fmla="*/ 142875 h 235743"/>
                <a:gd name="connsiteX2" fmla="*/ 64294 w 273844"/>
                <a:gd name="connsiteY2" fmla="*/ 235743 h 235743"/>
                <a:gd name="connsiteX3" fmla="*/ 109538 w 273844"/>
                <a:gd name="connsiteY3" fmla="*/ 214312 h 235743"/>
                <a:gd name="connsiteX4" fmla="*/ 121444 w 273844"/>
                <a:gd name="connsiteY4" fmla="*/ 192881 h 235743"/>
                <a:gd name="connsiteX5" fmla="*/ 145256 w 273844"/>
                <a:gd name="connsiteY5" fmla="*/ 164306 h 235743"/>
                <a:gd name="connsiteX6" fmla="*/ 188119 w 273844"/>
                <a:gd name="connsiteY6" fmla="*/ 161925 h 235743"/>
                <a:gd name="connsiteX7" fmla="*/ 207169 w 273844"/>
                <a:gd name="connsiteY7" fmla="*/ 152400 h 235743"/>
                <a:gd name="connsiteX8" fmla="*/ 216694 w 273844"/>
                <a:gd name="connsiteY8" fmla="*/ 126206 h 235743"/>
                <a:gd name="connsiteX9" fmla="*/ 269081 w 273844"/>
                <a:gd name="connsiteY9" fmla="*/ 111918 h 235743"/>
                <a:gd name="connsiteX10" fmla="*/ 273844 w 273844"/>
                <a:gd name="connsiteY10" fmla="*/ 102393 h 235743"/>
                <a:gd name="connsiteX11" fmla="*/ 259556 w 273844"/>
                <a:gd name="connsiteY11" fmla="*/ 69056 h 235743"/>
                <a:gd name="connsiteX12" fmla="*/ 259556 w 273844"/>
                <a:gd name="connsiteY12" fmla="*/ 30956 h 235743"/>
                <a:gd name="connsiteX13" fmla="*/ 223838 w 273844"/>
                <a:gd name="connsiteY13" fmla="*/ 0 h 235743"/>
                <a:gd name="connsiteX14" fmla="*/ 0 w 273844"/>
                <a:gd name="connsiteY14" fmla="*/ 85725 h 235743"/>
                <a:gd name="connsiteX0" fmla="*/ 0 w 273844"/>
                <a:gd name="connsiteY0" fmla="*/ 92893 h 242911"/>
                <a:gd name="connsiteX1" fmla="*/ 11906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  <a:gd name="connsiteX0" fmla="*/ 0 w 273844"/>
                <a:gd name="connsiteY0" fmla="*/ 92893 h 242911"/>
                <a:gd name="connsiteX1" fmla="*/ 2409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844" h="242911">
                  <a:moveTo>
                    <a:pt x="0" y="92893"/>
                  </a:moveTo>
                  <a:lnTo>
                    <a:pt x="2409" y="150043"/>
                  </a:lnTo>
                  <a:lnTo>
                    <a:pt x="64294" y="242911"/>
                  </a:lnTo>
                  <a:lnTo>
                    <a:pt x="109538" y="221480"/>
                  </a:lnTo>
                  <a:lnTo>
                    <a:pt x="121444" y="200049"/>
                  </a:lnTo>
                  <a:lnTo>
                    <a:pt x="145256" y="171474"/>
                  </a:lnTo>
                  <a:lnTo>
                    <a:pt x="188119" y="169093"/>
                  </a:lnTo>
                  <a:lnTo>
                    <a:pt x="207169" y="159568"/>
                  </a:lnTo>
                  <a:lnTo>
                    <a:pt x="216694" y="133374"/>
                  </a:lnTo>
                  <a:lnTo>
                    <a:pt x="269081" y="119086"/>
                  </a:lnTo>
                  <a:lnTo>
                    <a:pt x="273844" y="109561"/>
                  </a:lnTo>
                  <a:lnTo>
                    <a:pt x="259556" y="76224"/>
                  </a:lnTo>
                  <a:lnTo>
                    <a:pt x="259556" y="38124"/>
                  </a:lnTo>
                  <a:lnTo>
                    <a:pt x="219089" y="0"/>
                  </a:lnTo>
                  <a:lnTo>
                    <a:pt x="0" y="92893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632519" y="2319137"/>
              <a:ext cx="207271" cy="431406"/>
            </a:xfrm>
            <a:custGeom>
              <a:avLst/>
              <a:gdLst>
                <a:gd name="connsiteX0" fmla="*/ 21431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21431 w 219075"/>
                <a:gd name="connsiteY32" fmla="*/ 0 h 457200"/>
                <a:gd name="connsiteX0" fmla="*/ 11906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11906 w 219075"/>
                <a:gd name="connsiteY3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457200">
                  <a:moveTo>
                    <a:pt x="11906" y="0"/>
                  </a:moveTo>
                  <a:lnTo>
                    <a:pt x="7144" y="64294"/>
                  </a:lnTo>
                  <a:lnTo>
                    <a:pt x="0" y="97631"/>
                  </a:lnTo>
                  <a:lnTo>
                    <a:pt x="14288" y="138113"/>
                  </a:lnTo>
                  <a:lnTo>
                    <a:pt x="16669" y="176213"/>
                  </a:lnTo>
                  <a:lnTo>
                    <a:pt x="45244" y="185738"/>
                  </a:lnTo>
                  <a:lnTo>
                    <a:pt x="88106" y="200025"/>
                  </a:lnTo>
                  <a:lnTo>
                    <a:pt x="90488" y="242888"/>
                  </a:lnTo>
                  <a:lnTo>
                    <a:pt x="52388" y="302419"/>
                  </a:lnTo>
                  <a:lnTo>
                    <a:pt x="30956" y="350044"/>
                  </a:lnTo>
                  <a:lnTo>
                    <a:pt x="42863" y="383381"/>
                  </a:lnTo>
                  <a:lnTo>
                    <a:pt x="83344" y="400050"/>
                  </a:lnTo>
                  <a:lnTo>
                    <a:pt x="126206" y="407194"/>
                  </a:lnTo>
                  <a:lnTo>
                    <a:pt x="130969" y="435769"/>
                  </a:lnTo>
                  <a:lnTo>
                    <a:pt x="150019" y="457200"/>
                  </a:lnTo>
                  <a:lnTo>
                    <a:pt x="161925" y="438150"/>
                  </a:lnTo>
                  <a:lnTo>
                    <a:pt x="166688" y="397669"/>
                  </a:lnTo>
                  <a:lnTo>
                    <a:pt x="171450" y="383381"/>
                  </a:lnTo>
                  <a:lnTo>
                    <a:pt x="183356" y="354806"/>
                  </a:lnTo>
                  <a:lnTo>
                    <a:pt x="185738" y="311944"/>
                  </a:lnTo>
                  <a:lnTo>
                    <a:pt x="202406" y="283369"/>
                  </a:lnTo>
                  <a:lnTo>
                    <a:pt x="200025" y="264319"/>
                  </a:lnTo>
                  <a:lnTo>
                    <a:pt x="216694" y="207169"/>
                  </a:lnTo>
                  <a:lnTo>
                    <a:pt x="219075" y="169069"/>
                  </a:lnTo>
                  <a:lnTo>
                    <a:pt x="192881" y="145256"/>
                  </a:lnTo>
                  <a:lnTo>
                    <a:pt x="171450" y="147638"/>
                  </a:lnTo>
                  <a:lnTo>
                    <a:pt x="166688" y="138113"/>
                  </a:lnTo>
                  <a:lnTo>
                    <a:pt x="159544" y="119063"/>
                  </a:lnTo>
                  <a:lnTo>
                    <a:pt x="171450" y="73819"/>
                  </a:lnTo>
                  <a:lnTo>
                    <a:pt x="192881" y="38100"/>
                  </a:lnTo>
                  <a:lnTo>
                    <a:pt x="164306" y="16669"/>
                  </a:lnTo>
                  <a:lnTo>
                    <a:pt x="111919" y="21431"/>
                  </a:lnTo>
                  <a:lnTo>
                    <a:pt x="11906" y="0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7622006" y="2644190"/>
              <a:ext cx="145690" cy="236674"/>
            </a:xfrm>
            <a:custGeom>
              <a:avLst/>
              <a:gdLst>
                <a:gd name="connsiteX0" fmla="*/ 0 w 154781"/>
                <a:gd name="connsiteY0" fmla="*/ 0 h 235744"/>
                <a:gd name="connsiteX1" fmla="*/ 30956 w 154781"/>
                <a:gd name="connsiteY1" fmla="*/ 66675 h 235744"/>
                <a:gd name="connsiteX2" fmla="*/ 28575 w 154781"/>
                <a:gd name="connsiteY2" fmla="*/ 85725 h 235744"/>
                <a:gd name="connsiteX3" fmla="*/ 52387 w 154781"/>
                <a:gd name="connsiteY3" fmla="*/ 126206 h 235744"/>
                <a:gd name="connsiteX4" fmla="*/ 47625 w 154781"/>
                <a:gd name="connsiteY4" fmla="*/ 142875 h 235744"/>
                <a:gd name="connsiteX5" fmla="*/ 66675 w 154781"/>
                <a:gd name="connsiteY5" fmla="*/ 183356 h 235744"/>
                <a:gd name="connsiteX6" fmla="*/ 69056 w 154781"/>
                <a:gd name="connsiteY6" fmla="*/ 207169 h 235744"/>
                <a:gd name="connsiteX7" fmla="*/ 78581 w 154781"/>
                <a:gd name="connsiteY7" fmla="*/ 235744 h 235744"/>
                <a:gd name="connsiteX8" fmla="*/ 92869 w 154781"/>
                <a:gd name="connsiteY8" fmla="*/ 221456 h 235744"/>
                <a:gd name="connsiteX9" fmla="*/ 114300 w 154781"/>
                <a:gd name="connsiteY9" fmla="*/ 214312 h 235744"/>
                <a:gd name="connsiteX10" fmla="*/ 114300 w 154781"/>
                <a:gd name="connsiteY10" fmla="*/ 214312 h 235744"/>
                <a:gd name="connsiteX11" fmla="*/ 152400 w 154781"/>
                <a:gd name="connsiteY11" fmla="*/ 195262 h 235744"/>
                <a:gd name="connsiteX12" fmla="*/ 154781 w 154781"/>
                <a:gd name="connsiteY12" fmla="*/ 159544 h 235744"/>
                <a:gd name="connsiteX13" fmla="*/ 147637 w 154781"/>
                <a:gd name="connsiteY13" fmla="*/ 135731 h 235744"/>
                <a:gd name="connsiteX14" fmla="*/ 128587 w 154781"/>
                <a:gd name="connsiteY14" fmla="*/ 119062 h 235744"/>
                <a:gd name="connsiteX15" fmla="*/ 121444 w 154781"/>
                <a:gd name="connsiteY15" fmla="*/ 126206 h 235744"/>
                <a:gd name="connsiteX16" fmla="*/ 102394 w 154781"/>
                <a:gd name="connsiteY16" fmla="*/ 116681 h 235744"/>
                <a:gd name="connsiteX17" fmla="*/ 83344 w 154781"/>
                <a:gd name="connsiteY17" fmla="*/ 95250 h 235744"/>
                <a:gd name="connsiteX18" fmla="*/ 71437 w 154781"/>
                <a:gd name="connsiteY18" fmla="*/ 76200 h 235744"/>
                <a:gd name="connsiteX19" fmla="*/ 45244 w 154781"/>
                <a:gd name="connsiteY19" fmla="*/ 33337 h 235744"/>
                <a:gd name="connsiteX20" fmla="*/ 0 w 154781"/>
                <a:gd name="connsiteY20" fmla="*/ 0 h 235744"/>
                <a:gd name="connsiteX0" fmla="*/ 0 w 154781"/>
                <a:gd name="connsiteY0" fmla="*/ 14288 h 250032"/>
                <a:gd name="connsiteX1" fmla="*/ 30956 w 154781"/>
                <a:gd name="connsiteY1" fmla="*/ 80963 h 250032"/>
                <a:gd name="connsiteX2" fmla="*/ 28575 w 154781"/>
                <a:gd name="connsiteY2" fmla="*/ 100013 h 250032"/>
                <a:gd name="connsiteX3" fmla="*/ 52387 w 154781"/>
                <a:gd name="connsiteY3" fmla="*/ 140494 h 250032"/>
                <a:gd name="connsiteX4" fmla="*/ 47625 w 154781"/>
                <a:gd name="connsiteY4" fmla="*/ 157163 h 250032"/>
                <a:gd name="connsiteX5" fmla="*/ 66675 w 154781"/>
                <a:gd name="connsiteY5" fmla="*/ 197644 h 250032"/>
                <a:gd name="connsiteX6" fmla="*/ 69056 w 154781"/>
                <a:gd name="connsiteY6" fmla="*/ 221457 h 250032"/>
                <a:gd name="connsiteX7" fmla="*/ 78581 w 154781"/>
                <a:gd name="connsiteY7" fmla="*/ 250032 h 250032"/>
                <a:gd name="connsiteX8" fmla="*/ 92869 w 154781"/>
                <a:gd name="connsiteY8" fmla="*/ 235744 h 250032"/>
                <a:gd name="connsiteX9" fmla="*/ 114300 w 154781"/>
                <a:gd name="connsiteY9" fmla="*/ 228600 h 250032"/>
                <a:gd name="connsiteX10" fmla="*/ 114300 w 154781"/>
                <a:gd name="connsiteY10" fmla="*/ 228600 h 250032"/>
                <a:gd name="connsiteX11" fmla="*/ 152400 w 154781"/>
                <a:gd name="connsiteY11" fmla="*/ 209550 h 250032"/>
                <a:gd name="connsiteX12" fmla="*/ 154781 w 154781"/>
                <a:gd name="connsiteY12" fmla="*/ 173832 h 250032"/>
                <a:gd name="connsiteX13" fmla="*/ 147637 w 154781"/>
                <a:gd name="connsiteY13" fmla="*/ 150019 h 250032"/>
                <a:gd name="connsiteX14" fmla="*/ 128587 w 154781"/>
                <a:gd name="connsiteY14" fmla="*/ 133350 h 250032"/>
                <a:gd name="connsiteX15" fmla="*/ 121444 w 154781"/>
                <a:gd name="connsiteY15" fmla="*/ 140494 h 250032"/>
                <a:gd name="connsiteX16" fmla="*/ 102394 w 154781"/>
                <a:gd name="connsiteY16" fmla="*/ 130969 h 250032"/>
                <a:gd name="connsiteX17" fmla="*/ 83344 w 154781"/>
                <a:gd name="connsiteY17" fmla="*/ 109538 h 250032"/>
                <a:gd name="connsiteX18" fmla="*/ 71437 w 154781"/>
                <a:gd name="connsiteY18" fmla="*/ 90488 h 250032"/>
                <a:gd name="connsiteX19" fmla="*/ 30957 w 154781"/>
                <a:gd name="connsiteY19" fmla="*/ 0 h 250032"/>
                <a:gd name="connsiteX20" fmla="*/ 0 w 154781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4300 w 154793"/>
                <a:gd name="connsiteY10" fmla="*/ 228600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6694 w 154793"/>
                <a:gd name="connsiteY10" fmla="*/ 242843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793" h="250032">
                  <a:moveTo>
                    <a:pt x="0" y="14288"/>
                  </a:moveTo>
                  <a:lnTo>
                    <a:pt x="30956" y="80963"/>
                  </a:lnTo>
                  <a:lnTo>
                    <a:pt x="28575" y="100013"/>
                  </a:lnTo>
                  <a:lnTo>
                    <a:pt x="52387" y="140494"/>
                  </a:lnTo>
                  <a:lnTo>
                    <a:pt x="47625" y="157163"/>
                  </a:lnTo>
                  <a:lnTo>
                    <a:pt x="66675" y="197644"/>
                  </a:lnTo>
                  <a:lnTo>
                    <a:pt x="69056" y="221457"/>
                  </a:lnTo>
                  <a:lnTo>
                    <a:pt x="78581" y="250032"/>
                  </a:lnTo>
                  <a:lnTo>
                    <a:pt x="92869" y="235744"/>
                  </a:lnTo>
                  <a:lnTo>
                    <a:pt x="114300" y="228600"/>
                  </a:lnTo>
                  <a:lnTo>
                    <a:pt x="116694" y="242843"/>
                  </a:lnTo>
                  <a:lnTo>
                    <a:pt x="154793" y="230914"/>
                  </a:lnTo>
                  <a:cubicBezTo>
                    <a:pt x="154789" y="211887"/>
                    <a:pt x="154785" y="192859"/>
                    <a:pt x="154781" y="173832"/>
                  </a:cubicBezTo>
                  <a:lnTo>
                    <a:pt x="147637" y="150019"/>
                  </a:lnTo>
                  <a:lnTo>
                    <a:pt x="128587" y="133350"/>
                  </a:lnTo>
                  <a:lnTo>
                    <a:pt x="121444" y="140494"/>
                  </a:lnTo>
                  <a:lnTo>
                    <a:pt x="102394" y="130969"/>
                  </a:lnTo>
                  <a:lnTo>
                    <a:pt x="83344" y="109538"/>
                  </a:lnTo>
                  <a:lnTo>
                    <a:pt x="71437" y="90488"/>
                  </a:lnTo>
                  <a:lnTo>
                    <a:pt x="30957" y="0"/>
                  </a:lnTo>
                  <a:lnTo>
                    <a:pt x="0" y="14288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6749365" y="2686132"/>
              <a:ext cx="629323" cy="686055"/>
            </a:xfrm>
            <a:custGeom>
              <a:avLst/>
              <a:gdLst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190500 w 664369"/>
                <a:gd name="connsiteY68" fmla="*/ 0 h 704850"/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204788 w 664369"/>
                <a:gd name="connsiteY68" fmla="*/ 54769 h 704850"/>
                <a:gd name="connsiteX69" fmla="*/ 190500 w 664369"/>
                <a:gd name="connsiteY69" fmla="*/ 0 h 704850"/>
                <a:gd name="connsiteX0" fmla="*/ 190500 w 664369"/>
                <a:gd name="connsiteY0" fmla="*/ 4762 h 709612"/>
                <a:gd name="connsiteX1" fmla="*/ 195263 w 664369"/>
                <a:gd name="connsiteY1" fmla="*/ 78581 h 709612"/>
                <a:gd name="connsiteX2" fmla="*/ 195263 w 664369"/>
                <a:gd name="connsiteY2" fmla="*/ 183356 h 709612"/>
                <a:gd name="connsiteX3" fmla="*/ 147638 w 664369"/>
                <a:gd name="connsiteY3" fmla="*/ 269081 h 709612"/>
                <a:gd name="connsiteX4" fmla="*/ 111919 w 664369"/>
                <a:gd name="connsiteY4" fmla="*/ 290512 h 709612"/>
                <a:gd name="connsiteX5" fmla="*/ 92869 w 664369"/>
                <a:gd name="connsiteY5" fmla="*/ 302419 h 709612"/>
                <a:gd name="connsiteX6" fmla="*/ 90488 w 664369"/>
                <a:gd name="connsiteY6" fmla="*/ 330994 h 709612"/>
                <a:gd name="connsiteX7" fmla="*/ 102394 w 664369"/>
                <a:gd name="connsiteY7" fmla="*/ 335756 h 709612"/>
                <a:gd name="connsiteX8" fmla="*/ 100013 w 664369"/>
                <a:gd name="connsiteY8" fmla="*/ 359569 h 709612"/>
                <a:gd name="connsiteX9" fmla="*/ 104775 w 664369"/>
                <a:gd name="connsiteY9" fmla="*/ 373856 h 709612"/>
                <a:gd name="connsiteX10" fmla="*/ 83344 w 664369"/>
                <a:gd name="connsiteY10" fmla="*/ 392906 h 709612"/>
                <a:gd name="connsiteX11" fmla="*/ 80963 w 664369"/>
                <a:gd name="connsiteY11" fmla="*/ 397669 h 709612"/>
                <a:gd name="connsiteX12" fmla="*/ 69056 w 664369"/>
                <a:gd name="connsiteY12" fmla="*/ 373856 h 709612"/>
                <a:gd name="connsiteX13" fmla="*/ 45244 w 664369"/>
                <a:gd name="connsiteY13" fmla="*/ 385762 h 709612"/>
                <a:gd name="connsiteX14" fmla="*/ 45244 w 664369"/>
                <a:gd name="connsiteY14" fmla="*/ 426244 h 709612"/>
                <a:gd name="connsiteX15" fmla="*/ 52388 w 664369"/>
                <a:gd name="connsiteY15" fmla="*/ 442912 h 709612"/>
                <a:gd name="connsiteX16" fmla="*/ 0 w 664369"/>
                <a:gd name="connsiteY16" fmla="*/ 507206 h 709612"/>
                <a:gd name="connsiteX17" fmla="*/ 33338 w 664369"/>
                <a:gd name="connsiteY17" fmla="*/ 611981 h 709612"/>
                <a:gd name="connsiteX18" fmla="*/ 88106 w 664369"/>
                <a:gd name="connsiteY18" fmla="*/ 647700 h 709612"/>
                <a:gd name="connsiteX19" fmla="*/ 104775 w 664369"/>
                <a:gd name="connsiteY19" fmla="*/ 642937 h 709612"/>
                <a:gd name="connsiteX20" fmla="*/ 152400 w 664369"/>
                <a:gd name="connsiteY20" fmla="*/ 690562 h 709612"/>
                <a:gd name="connsiteX21" fmla="*/ 169069 w 664369"/>
                <a:gd name="connsiteY21" fmla="*/ 690562 h 709612"/>
                <a:gd name="connsiteX22" fmla="*/ 214313 w 664369"/>
                <a:gd name="connsiteY22" fmla="*/ 709612 h 709612"/>
                <a:gd name="connsiteX23" fmla="*/ 230981 w 664369"/>
                <a:gd name="connsiteY23" fmla="*/ 671512 h 709612"/>
                <a:gd name="connsiteX24" fmla="*/ 264319 w 664369"/>
                <a:gd name="connsiteY24" fmla="*/ 652462 h 709612"/>
                <a:gd name="connsiteX25" fmla="*/ 285750 w 664369"/>
                <a:gd name="connsiteY25" fmla="*/ 650081 h 709612"/>
                <a:gd name="connsiteX26" fmla="*/ 352425 w 664369"/>
                <a:gd name="connsiteY26" fmla="*/ 609600 h 709612"/>
                <a:gd name="connsiteX27" fmla="*/ 369094 w 664369"/>
                <a:gd name="connsiteY27" fmla="*/ 602456 h 709612"/>
                <a:gd name="connsiteX28" fmla="*/ 366713 w 664369"/>
                <a:gd name="connsiteY28" fmla="*/ 564356 h 709612"/>
                <a:gd name="connsiteX29" fmla="*/ 369094 w 664369"/>
                <a:gd name="connsiteY29" fmla="*/ 533400 h 709612"/>
                <a:gd name="connsiteX30" fmla="*/ 373856 w 664369"/>
                <a:gd name="connsiteY30" fmla="*/ 502444 h 709612"/>
                <a:gd name="connsiteX31" fmla="*/ 381000 w 664369"/>
                <a:gd name="connsiteY31" fmla="*/ 478631 h 709612"/>
                <a:gd name="connsiteX32" fmla="*/ 407194 w 664369"/>
                <a:gd name="connsiteY32" fmla="*/ 440531 h 709612"/>
                <a:gd name="connsiteX33" fmla="*/ 428625 w 664369"/>
                <a:gd name="connsiteY33" fmla="*/ 390525 h 709612"/>
                <a:gd name="connsiteX34" fmla="*/ 428625 w 664369"/>
                <a:gd name="connsiteY34" fmla="*/ 390525 h 709612"/>
                <a:gd name="connsiteX35" fmla="*/ 476250 w 664369"/>
                <a:gd name="connsiteY35" fmla="*/ 359569 h 709612"/>
                <a:gd name="connsiteX36" fmla="*/ 502444 w 664369"/>
                <a:gd name="connsiteY36" fmla="*/ 335756 h 709612"/>
                <a:gd name="connsiteX37" fmla="*/ 507206 w 664369"/>
                <a:gd name="connsiteY37" fmla="*/ 297656 h 709612"/>
                <a:gd name="connsiteX38" fmla="*/ 573881 w 664369"/>
                <a:gd name="connsiteY38" fmla="*/ 192881 h 709612"/>
                <a:gd name="connsiteX39" fmla="*/ 571500 w 664369"/>
                <a:gd name="connsiteY39" fmla="*/ 173831 h 709612"/>
                <a:gd name="connsiteX40" fmla="*/ 573881 w 664369"/>
                <a:gd name="connsiteY40" fmla="*/ 164306 h 709612"/>
                <a:gd name="connsiteX41" fmla="*/ 614363 w 664369"/>
                <a:gd name="connsiteY41" fmla="*/ 154781 h 709612"/>
                <a:gd name="connsiteX42" fmla="*/ 628650 w 664369"/>
                <a:gd name="connsiteY42" fmla="*/ 164306 h 709612"/>
                <a:gd name="connsiteX43" fmla="*/ 647700 w 664369"/>
                <a:gd name="connsiteY43" fmla="*/ 166687 h 709612"/>
                <a:gd name="connsiteX44" fmla="*/ 659606 w 664369"/>
                <a:gd name="connsiteY44" fmla="*/ 138112 h 709612"/>
                <a:gd name="connsiteX45" fmla="*/ 664369 w 664369"/>
                <a:gd name="connsiteY45" fmla="*/ 123825 h 709612"/>
                <a:gd name="connsiteX46" fmla="*/ 645319 w 664369"/>
                <a:gd name="connsiteY46" fmla="*/ 109537 h 709612"/>
                <a:gd name="connsiteX47" fmla="*/ 642938 w 664369"/>
                <a:gd name="connsiteY47" fmla="*/ 97631 h 709612"/>
                <a:gd name="connsiteX48" fmla="*/ 621506 w 664369"/>
                <a:gd name="connsiteY48" fmla="*/ 88106 h 709612"/>
                <a:gd name="connsiteX49" fmla="*/ 590550 w 664369"/>
                <a:gd name="connsiteY49" fmla="*/ 92869 h 709612"/>
                <a:gd name="connsiteX50" fmla="*/ 573881 w 664369"/>
                <a:gd name="connsiteY50" fmla="*/ 109537 h 709612"/>
                <a:gd name="connsiteX51" fmla="*/ 564356 w 664369"/>
                <a:gd name="connsiteY51" fmla="*/ 121444 h 709612"/>
                <a:gd name="connsiteX52" fmla="*/ 547688 w 664369"/>
                <a:gd name="connsiteY52" fmla="*/ 130969 h 709612"/>
                <a:gd name="connsiteX53" fmla="*/ 528638 w 664369"/>
                <a:gd name="connsiteY53" fmla="*/ 138112 h 709612"/>
                <a:gd name="connsiteX54" fmla="*/ 516731 w 664369"/>
                <a:gd name="connsiteY54" fmla="*/ 133350 h 709612"/>
                <a:gd name="connsiteX55" fmla="*/ 502444 w 664369"/>
                <a:gd name="connsiteY55" fmla="*/ 133350 h 709612"/>
                <a:gd name="connsiteX56" fmla="*/ 495300 w 664369"/>
                <a:gd name="connsiteY56" fmla="*/ 126206 h 709612"/>
                <a:gd name="connsiteX57" fmla="*/ 478631 w 664369"/>
                <a:gd name="connsiteY57" fmla="*/ 169069 h 709612"/>
                <a:gd name="connsiteX58" fmla="*/ 469106 w 664369"/>
                <a:gd name="connsiteY58" fmla="*/ 178594 h 709612"/>
                <a:gd name="connsiteX59" fmla="*/ 459581 w 664369"/>
                <a:gd name="connsiteY59" fmla="*/ 178594 h 709612"/>
                <a:gd name="connsiteX60" fmla="*/ 459581 w 664369"/>
                <a:gd name="connsiteY60" fmla="*/ 178594 h 709612"/>
                <a:gd name="connsiteX61" fmla="*/ 445294 w 664369"/>
                <a:gd name="connsiteY61" fmla="*/ 192881 h 709612"/>
                <a:gd name="connsiteX62" fmla="*/ 431006 w 664369"/>
                <a:gd name="connsiteY62" fmla="*/ 204787 h 709612"/>
                <a:gd name="connsiteX63" fmla="*/ 421481 w 664369"/>
                <a:gd name="connsiteY63" fmla="*/ 211931 h 709612"/>
                <a:gd name="connsiteX64" fmla="*/ 411956 w 664369"/>
                <a:gd name="connsiteY64" fmla="*/ 190500 h 709612"/>
                <a:gd name="connsiteX65" fmla="*/ 397669 w 664369"/>
                <a:gd name="connsiteY65" fmla="*/ 169069 h 709612"/>
                <a:gd name="connsiteX66" fmla="*/ 385763 w 664369"/>
                <a:gd name="connsiteY66" fmla="*/ 150019 h 709612"/>
                <a:gd name="connsiteX67" fmla="*/ 247650 w 664369"/>
                <a:gd name="connsiteY67" fmla="*/ 185737 h 709612"/>
                <a:gd name="connsiteX68" fmla="*/ 202406 w 664369"/>
                <a:gd name="connsiteY68" fmla="*/ 0 h 709612"/>
                <a:gd name="connsiteX69" fmla="*/ 190500 w 664369"/>
                <a:gd name="connsiteY69" fmla="*/ 4762 h 709612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2425 w 664369"/>
                <a:gd name="connsiteY26" fmla="*/ 609600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4803 w 664369"/>
                <a:gd name="connsiteY26" fmla="*/ 628692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85750 w 664369"/>
                <a:gd name="connsiteY24" fmla="*/ 650081 h 728705"/>
                <a:gd name="connsiteX25" fmla="*/ 354803 w 664369"/>
                <a:gd name="connsiteY25" fmla="*/ 628692 h 728705"/>
                <a:gd name="connsiteX26" fmla="*/ 369094 w 664369"/>
                <a:gd name="connsiteY26" fmla="*/ 602456 h 728705"/>
                <a:gd name="connsiteX27" fmla="*/ 366713 w 664369"/>
                <a:gd name="connsiteY27" fmla="*/ 564356 h 728705"/>
                <a:gd name="connsiteX28" fmla="*/ 369094 w 664369"/>
                <a:gd name="connsiteY28" fmla="*/ 533400 h 728705"/>
                <a:gd name="connsiteX29" fmla="*/ 373856 w 664369"/>
                <a:gd name="connsiteY29" fmla="*/ 502444 h 728705"/>
                <a:gd name="connsiteX30" fmla="*/ 381000 w 664369"/>
                <a:gd name="connsiteY30" fmla="*/ 478631 h 728705"/>
                <a:gd name="connsiteX31" fmla="*/ 407194 w 664369"/>
                <a:gd name="connsiteY31" fmla="*/ 440531 h 728705"/>
                <a:gd name="connsiteX32" fmla="*/ 428625 w 664369"/>
                <a:gd name="connsiteY32" fmla="*/ 390525 h 728705"/>
                <a:gd name="connsiteX33" fmla="*/ 428625 w 664369"/>
                <a:gd name="connsiteY33" fmla="*/ 390525 h 728705"/>
                <a:gd name="connsiteX34" fmla="*/ 476250 w 664369"/>
                <a:gd name="connsiteY34" fmla="*/ 359569 h 728705"/>
                <a:gd name="connsiteX35" fmla="*/ 502444 w 664369"/>
                <a:gd name="connsiteY35" fmla="*/ 335756 h 728705"/>
                <a:gd name="connsiteX36" fmla="*/ 507206 w 664369"/>
                <a:gd name="connsiteY36" fmla="*/ 297656 h 728705"/>
                <a:gd name="connsiteX37" fmla="*/ 573881 w 664369"/>
                <a:gd name="connsiteY37" fmla="*/ 192881 h 728705"/>
                <a:gd name="connsiteX38" fmla="*/ 571500 w 664369"/>
                <a:gd name="connsiteY38" fmla="*/ 173831 h 728705"/>
                <a:gd name="connsiteX39" fmla="*/ 573881 w 664369"/>
                <a:gd name="connsiteY39" fmla="*/ 164306 h 728705"/>
                <a:gd name="connsiteX40" fmla="*/ 614363 w 664369"/>
                <a:gd name="connsiteY40" fmla="*/ 154781 h 728705"/>
                <a:gd name="connsiteX41" fmla="*/ 628650 w 664369"/>
                <a:gd name="connsiteY41" fmla="*/ 164306 h 728705"/>
                <a:gd name="connsiteX42" fmla="*/ 647700 w 664369"/>
                <a:gd name="connsiteY42" fmla="*/ 166687 h 728705"/>
                <a:gd name="connsiteX43" fmla="*/ 659606 w 664369"/>
                <a:gd name="connsiteY43" fmla="*/ 138112 h 728705"/>
                <a:gd name="connsiteX44" fmla="*/ 664369 w 664369"/>
                <a:gd name="connsiteY44" fmla="*/ 123825 h 728705"/>
                <a:gd name="connsiteX45" fmla="*/ 645319 w 664369"/>
                <a:gd name="connsiteY45" fmla="*/ 109537 h 728705"/>
                <a:gd name="connsiteX46" fmla="*/ 642938 w 664369"/>
                <a:gd name="connsiteY46" fmla="*/ 97631 h 728705"/>
                <a:gd name="connsiteX47" fmla="*/ 621506 w 664369"/>
                <a:gd name="connsiteY47" fmla="*/ 88106 h 728705"/>
                <a:gd name="connsiteX48" fmla="*/ 590550 w 664369"/>
                <a:gd name="connsiteY48" fmla="*/ 92869 h 728705"/>
                <a:gd name="connsiteX49" fmla="*/ 573881 w 664369"/>
                <a:gd name="connsiteY49" fmla="*/ 109537 h 728705"/>
                <a:gd name="connsiteX50" fmla="*/ 564356 w 664369"/>
                <a:gd name="connsiteY50" fmla="*/ 121444 h 728705"/>
                <a:gd name="connsiteX51" fmla="*/ 547688 w 664369"/>
                <a:gd name="connsiteY51" fmla="*/ 130969 h 728705"/>
                <a:gd name="connsiteX52" fmla="*/ 528638 w 664369"/>
                <a:gd name="connsiteY52" fmla="*/ 138112 h 728705"/>
                <a:gd name="connsiteX53" fmla="*/ 516731 w 664369"/>
                <a:gd name="connsiteY53" fmla="*/ 133350 h 728705"/>
                <a:gd name="connsiteX54" fmla="*/ 502444 w 664369"/>
                <a:gd name="connsiteY54" fmla="*/ 133350 h 728705"/>
                <a:gd name="connsiteX55" fmla="*/ 495300 w 664369"/>
                <a:gd name="connsiteY55" fmla="*/ 126206 h 728705"/>
                <a:gd name="connsiteX56" fmla="*/ 478631 w 664369"/>
                <a:gd name="connsiteY56" fmla="*/ 169069 h 728705"/>
                <a:gd name="connsiteX57" fmla="*/ 469106 w 664369"/>
                <a:gd name="connsiteY57" fmla="*/ 178594 h 728705"/>
                <a:gd name="connsiteX58" fmla="*/ 459581 w 664369"/>
                <a:gd name="connsiteY58" fmla="*/ 178594 h 728705"/>
                <a:gd name="connsiteX59" fmla="*/ 459581 w 664369"/>
                <a:gd name="connsiteY59" fmla="*/ 178594 h 728705"/>
                <a:gd name="connsiteX60" fmla="*/ 445294 w 664369"/>
                <a:gd name="connsiteY60" fmla="*/ 192881 h 728705"/>
                <a:gd name="connsiteX61" fmla="*/ 431006 w 664369"/>
                <a:gd name="connsiteY61" fmla="*/ 204787 h 728705"/>
                <a:gd name="connsiteX62" fmla="*/ 421481 w 664369"/>
                <a:gd name="connsiteY62" fmla="*/ 211931 h 728705"/>
                <a:gd name="connsiteX63" fmla="*/ 411956 w 664369"/>
                <a:gd name="connsiteY63" fmla="*/ 190500 h 728705"/>
                <a:gd name="connsiteX64" fmla="*/ 397669 w 664369"/>
                <a:gd name="connsiteY64" fmla="*/ 169069 h 728705"/>
                <a:gd name="connsiteX65" fmla="*/ 385763 w 664369"/>
                <a:gd name="connsiteY65" fmla="*/ 150019 h 728705"/>
                <a:gd name="connsiteX66" fmla="*/ 247650 w 664369"/>
                <a:gd name="connsiteY66" fmla="*/ 185737 h 728705"/>
                <a:gd name="connsiteX67" fmla="*/ 202406 w 664369"/>
                <a:gd name="connsiteY67" fmla="*/ 0 h 728705"/>
                <a:gd name="connsiteX68" fmla="*/ 190500 w 664369"/>
                <a:gd name="connsiteY68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133288 w 664369"/>
                <a:gd name="connsiteY11" fmla="*/ 443014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76191 w 664369"/>
                <a:gd name="connsiteY11" fmla="*/ 366696 h 728705"/>
                <a:gd name="connsiteX12" fmla="*/ 45244 w 664369"/>
                <a:gd name="connsiteY12" fmla="*/ 385762 h 728705"/>
                <a:gd name="connsiteX13" fmla="*/ 45244 w 664369"/>
                <a:gd name="connsiteY13" fmla="*/ 426244 h 728705"/>
                <a:gd name="connsiteX14" fmla="*/ 52388 w 664369"/>
                <a:gd name="connsiteY14" fmla="*/ 442912 h 728705"/>
                <a:gd name="connsiteX15" fmla="*/ 0 w 664369"/>
                <a:gd name="connsiteY15" fmla="*/ 507206 h 728705"/>
                <a:gd name="connsiteX16" fmla="*/ 33338 w 664369"/>
                <a:gd name="connsiteY16" fmla="*/ 611981 h 728705"/>
                <a:gd name="connsiteX17" fmla="*/ 88106 w 664369"/>
                <a:gd name="connsiteY17" fmla="*/ 647700 h 728705"/>
                <a:gd name="connsiteX18" fmla="*/ 104775 w 664369"/>
                <a:gd name="connsiteY18" fmla="*/ 642937 h 728705"/>
                <a:gd name="connsiteX19" fmla="*/ 152400 w 664369"/>
                <a:gd name="connsiteY19" fmla="*/ 690562 h 728705"/>
                <a:gd name="connsiteX20" fmla="*/ 214313 w 664369"/>
                <a:gd name="connsiteY20" fmla="*/ 728705 h 728705"/>
                <a:gd name="connsiteX21" fmla="*/ 230981 w 664369"/>
                <a:gd name="connsiteY21" fmla="*/ 671512 h 728705"/>
                <a:gd name="connsiteX22" fmla="*/ 285750 w 664369"/>
                <a:gd name="connsiteY22" fmla="*/ 650081 h 728705"/>
                <a:gd name="connsiteX23" fmla="*/ 354803 w 664369"/>
                <a:gd name="connsiteY23" fmla="*/ 628692 h 728705"/>
                <a:gd name="connsiteX24" fmla="*/ 369094 w 664369"/>
                <a:gd name="connsiteY24" fmla="*/ 602456 h 728705"/>
                <a:gd name="connsiteX25" fmla="*/ 366713 w 664369"/>
                <a:gd name="connsiteY25" fmla="*/ 564356 h 728705"/>
                <a:gd name="connsiteX26" fmla="*/ 369094 w 664369"/>
                <a:gd name="connsiteY26" fmla="*/ 533400 h 728705"/>
                <a:gd name="connsiteX27" fmla="*/ 373856 w 664369"/>
                <a:gd name="connsiteY27" fmla="*/ 502444 h 728705"/>
                <a:gd name="connsiteX28" fmla="*/ 381000 w 664369"/>
                <a:gd name="connsiteY28" fmla="*/ 478631 h 728705"/>
                <a:gd name="connsiteX29" fmla="*/ 407194 w 664369"/>
                <a:gd name="connsiteY29" fmla="*/ 440531 h 728705"/>
                <a:gd name="connsiteX30" fmla="*/ 428625 w 664369"/>
                <a:gd name="connsiteY30" fmla="*/ 390525 h 728705"/>
                <a:gd name="connsiteX31" fmla="*/ 428625 w 664369"/>
                <a:gd name="connsiteY31" fmla="*/ 390525 h 728705"/>
                <a:gd name="connsiteX32" fmla="*/ 476250 w 664369"/>
                <a:gd name="connsiteY32" fmla="*/ 359569 h 728705"/>
                <a:gd name="connsiteX33" fmla="*/ 502444 w 664369"/>
                <a:gd name="connsiteY33" fmla="*/ 335756 h 728705"/>
                <a:gd name="connsiteX34" fmla="*/ 507206 w 664369"/>
                <a:gd name="connsiteY34" fmla="*/ 297656 h 728705"/>
                <a:gd name="connsiteX35" fmla="*/ 573881 w 664369"/>
                <a:gd name="connsiteY35" fmla="*/ 192881 h 728705"/>
                <a:gd name="connsiteX36" fmla="*/ 571500 w 664369"/>
                <a:gd name="connsiteY36" fmla="*/ 173831 h 728705"/>
                <a:gd name="connsiteX37" fmla="*/ 573881 w 664369"/>
                <a:gd name="connsiteY37" fmla="*/ 164306 h 728705"/>
                <a:gd name="connsiteX38" fmla="*/ 614363 w 664369"/>
                <a:gd name="connsiteY38" fmla="*/ 154781 h 728705"/>
                <a:gd name="connsiteX39" fmla="*/ 628650 w 664369"/>
                <a:gd name="connsiteY39" fmla="*/ 164306 h 728705"/>
                <a:gd name="connsiteX40" fmla="*/ 647700 w 664369"/>
                <a:gd name="connsiteY40" fmla="*/ 166687 h 728705"/>
                <a:gd name="connsiteX41" fmla="*/ 659606 w 664369"/>
                <a:gd name="connsiteY41" fmla="*/ 138112 h 728705"/>
                <a:gd name="connsiteX42" fmla="*/ 664369 w 664369"/>
                <a:gd name="connsiteY42" fmla="*/ 123825 h 728705"/>
                <a:gd name="connsiteX43" fmla="*/ 645319 w 664369"/>
                <a:gd name="connsiteY43" fmla="*/ 109537 h 728705"/>
                <a:gd name="connsiteX44" fmla="*/ 642938 w 664369"/>
                <a:gd name="connsiteY44" fmla="*/ 97631 h 728705"/>
                <a:gd name="connsiteX45" fmla="*/ 621506 w 664369"/>
                <a:gd name="connsiteY45" fmla="*/ 88106 h 728705"/>
                <a:gd name="connsiteX46" fmla="*/ 590550 w 664369"/>
                <a:gd name="connsiteY46" fmla="*/ 92869 h 728705"/>
                <a:gd name="connsiteX47" fmla="*/ 573881 w 664369"/>
                <a:gd name="connsiteY47" fmla="*/ 109537 h 728705"/>
                <a:gd name="connsiteX48" fmla="*/ 564356 w 664369"/>
                <a:gd name="connsiteY48" fmla="*/ 121444 h 728705"/>
                <a:gd name="connsiteX49" fmla="*/ 547688 w 664369"/>
                <a:gd name="connsiteY49" fmla="*/ 130969 h 728705"/>
                <a:gd name="connsiteX50" fmla="*/ 528638 w 664369"/>
                <a:gd name="connsiteY50" fmla="*/ 138112 h 728705"/>
                <a:gd name="connsiteX51" fmla="*/ 516731 w 664369"/>
                <a:gd name="connsiteY51" fmla="*/ 133350 h 728705"/>
                <a:gd name="connsiteX52" fmla="*/ 502444 w 664369"/>
                <a:gd name="connsiteY52" fmla="*/ 133350 h 728705"/>
                <a:gd name="connsiteX53" fmla="*/ 495300 w 664369"/>
                <a:gd name="connsiteY53" fmla="*/ 126206 h 728705"/>
                <a:gd name="connsiteX54" fmla="*/ 478631 w 664369"/>
                <a:gd name="connsiteY54" fmla="*/ 169069 h 728705"/>
                <a:gd name="connsiteX55" fmla="*/ 469106 w 664369"/>
                <a:gd name="connsiteY55" fmla="*/ 178594 h 728705"/>
                <a:gd name="connsiteX56" fmla="*/ 459581 w 664369"/>
                <a:gd name="connsiteY56" fmla="*/ 178594 h 728705"/>
                <a:gd name="connsiteX57" fmla="*/ 459581 w 664369"/>
                <a:gd name="connsiteY57" fmla="*/ 178594 h 728705"/>
                <a:gd name="connsiteX58" fmla="*/ 445294 w 664369"/>
                <a:gd name="connsiteY58" fmla="*/ 192881 h 728705"/>
                <a:gd name="connsiteX59" fmla="*/ 431006 w 664369"/>
                <a:gd name="connsiteY59" fmla="*/ 204787 h 728705"/>
                <a:gd name="connsiteX60" fmla="*/ 421481 w 664369"/>
                <a:gd name="connsiteY60" fmla="*/ 211931 h 728705"/>
                <a:gd name="connsiteX61" fmla="*/ 411956 w 664369"/>
                <a:gd name="connsiteY61" fmla="*/ 190500 h 728705"/>
                <a:gd name="connsiteX62" fmla="*/ 397669 w 664369"/>
                <a:gd name="connsiteY62" fmla="*/ 169069 h 728705"/>
                <a:gd name="connsiteX63" fmla="*/ 385763 w 664369"/>
                <a:gd name="connsiteY63" fmla="*/ 150019 h 728705"/>
                <a:gd name="connsiteX64" fmla="*/ 247650 w 664369"/>
                <a:gd name="connsiteY64" fmla="*/ 185737 h 728705"/>
                <a:gd name="connsiteX65" fmla="*/ 202406 w 664369"/>
                <a:gd name="connsiteY65" fmla="*/ 0 h 728705"/>
                <a:gd name="connsiteX66" fmla="*/ 190500 w 664369"/>
                <a:gd name="connsiteY66" fmla="*/ 4762 h 7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4369" h="728705">
                  <a:moveTo>
                    <a:pt x="190500" y="4762"/>
                  </a:moveTo>
                  <a:lnTo>
                    <a:pt x="195263" y="78581"/>
                  </a:lnTo>
                  <a:lnTo>
                    <a:pt x="195263" y="183356"/>
                  </a:lnTo>
                  <a:lnTo>
                    <a:pt x="147638" y="269081"/>
                  </a:lnTo>
                  <a:lnTo>
                    <a:pt x="111919" y="290512"/>
                  </a:lnTo>
                  <a:lnTo>
                    <a:pt x="92869" y="302419"/>
                  </a:lnTo>
                  <a:lnTo>
                    <a:pt x="90488" y="330994"/>
                  </a:lnTo>
                  <a:lnTo>
                    <a:pt x="102394" y="335756"/>
                  </a:lnTo>
                  <a:lnTo>
                    <a:pt x="100013" y="359569"/>
                  </a:lnTo>
                  <a:lnTo>
                    <a:pt x="104775" y="373856"/>
                  </a:lnTo>
                  <a:lnTo>
                    <a:pt x="83344" y="392906"/>
                  </a:lnTo>
                  <a:lnTo>
                    <a:pt x="76191" y="366696"/>
                  </a:lnTo>
                  <a:lnTo>
                    <a:pt x="45244" y="385762"/>
                  </a:lnTo>
                  <a:lnTo>
                    <a:pt x="45244" y="426244"/>
                  </a:lnTo>
                  <a:lnTo>
                    <a:pt x="52388" y="442912"/>
                  </a:lnTo>
                  <a:lnTo>
                    <a:pt x="0" y="507206"/>
                  </a:lnTo>
                  <a:lnTo>
                    <a:pt x="33338" y="611981"/>
                  </a:lnTo>
                  <a:lnTo>
                    <a:pt x="88106" y="647700"/>
                  </a:lnTo>
                  <a:lnTo>
                    <a:pt x="104775" y="642937"/>
                  </a:lnTo>
                  <a:lnTo>
                    <a:pt x="152400" y="690562"/>
                  </a:lnTo>
                  <a:lnTo>
                    <a:pt x="214313" y="728705"/>
                  </a:lnTo>
                  <a:lnTo>
                    <a:pt x="230981" y="671512"/>
                  </a:lnTo>
                  <a:lnTo>
                    <a:pt x="285750" y="650081"/>
                  </a:lnTo>
                  <a:lnTo>
                    <a:pt x="354803" y="628692"/>
                  </a:lnTo>
                  <a:lnTo>
                    <a:pt x="369094" y="602456"/>
                  </a:lnTo>
                  <a:lnTo>
                    <a:pt x="366713" y="564356"/>
                  </a:lnTo>
                  <a:lnTo>
                    <a:pt x="369094" y="533400"/>
                  </a:lnTo>
                  <a:lnTo>
                    <a:pt x="373856" y="502444"/>
                  </a:lnTo>
                  <a:lnTo>
                    <a:pt x="381000" y="478631"/>
                  </a:lnTo>
                  <a:lnTo>
                    <a:pt x="407194" y="440531"/>
                  </a:lnTo>
                  <a:lnTo>
                    <a:pt x="428625" y="390525"/>
                  </a:lnTo>
                  <a:lnTo>
                    <a:pt x="428625" y="390525"/>
                  </a:lnTo>
                  <a:lnTo>
                    <a:pt x="476250" y="359569"/>
                  </a:lnTo>
                  <a:lnTo>
                    <a:pt x="502444" y="335756"/>
                  </a:lnTo>
                  <a:lnTo>
                    <a:pt x="507206" y="297656"/>
                  </a:lnTo>
                  <a:lnTo>
                    <a:pt x="573881" y="192881"/>
                  </a:lnTo>
                  <a:lnTo>
                    <a:pt x="571500" y="173831"/>
                  </a:lnTo>
                  <a:lnTo>
                    <a:pt x="573881" y="164306"/>
                  </a:lnTo>
                  <a:lnTo>
                    <a:pt x="614363" y="154781"/>
                  </a:lnTo>
                  <a:lnTo>
                    <a:pt x="628650" y="164306"/>
                  </a:lnTo>
                  <a:lnTo>
                    <a:pt x="647700" y="166687"/>
                  </a:lnTo>
                  <a:lnTo>
                    <a:pt x="659606" y="138112"/>
                  </a:lnTo>
                  <a:lnTo>
                    <a:pt x="664369" y="123825"/>
                  </a:lnTo>
                  <a:lnTo>
                    <a:pt x="645319" y="109537"/>
                  </a:lnTo>
                  <a:lnTo>
                    <a:pt x="642938" y="97631"/>
                  </a:lnTo>
                  <a:lnTo>
                    <a:pt x="621506" y="88106"/>
                  </a:lnTo>
                  <a:lnTo>
                    <a:pt x="590550" y="92869"/>
                  </a:lnTo>
                  <a:lnTo>
                    <a:pt x="573881" y="109537"/>
                  </a:lnTo>
                  <a:lnTo>
                    <a:pt x="564356" y="121444"/>
                  </a:lnTo>
                  <a:lnTo>
                    <a:pt x="547688" y="130969"/>
                  </a:lnTo>
                  <a:lnTo>
                    <a:pt x="528638" y="138112"/>
                  </a:lnTo>
                  <a:lnTo>
                    <a:pt x="516731" y="133350"/>
                  </a:lnTo>
                  <a:lnTo>
                    <a:pt x="502444" y="133350"/>
                  </a:lnTo>
                  <a:lnTo>
                    <a:pt x="495300" y="126206"/>
                  </a:lnTo>
                  <a:lnTo>
                    <a:pt x="478631" y="169069"/>
                  </a:lnTo>
                  <a:lnTo>
                    <a:pt x="469106" y="178594"/>
                  </a:lnTo>
                  <a:lnTo>
                    <a:pt x="459581" y="178594"/>
                  </a:lnTo>
                  <a:lnTo>
                    <a:pt x="459581" y="178594"/>
                  </a:lnTo>
                  <a:lnTo>
                    <a:pt x="445294" y="192881"/>
                  </a:lnTo>
                  <a:lnTo>
                    <a:pt x="431006" y="204787"/>
                  </a:lnTo>
                  <a:lnTo>
                    <a:pt x="421481" y="211931"/>
                  </a:lnTo>
                  <a:lnTo>
                    <a:pt x="411956" y="190500"/>
                  </a:lnTo>
                  <a:lnTo>
                    <a:pt x="397669" y="169069"/>
                  </a:lnTo>
                  <a:lnTo>
                    <a:pt x="385763" y="150019"/>
                  </a:lnTo>
                  <a:lnTo>
                    <a:pt x="247650" y="185737"/>
                  </a:lnTo>
                  <a:lnTo>
                    <a:pt x="202406" y="0"/>
                  </a:lnTo>
                  <a:lnTo>
                    <a:pt x="190500" y="4762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7114342" y="2659169"/>
              <a:ext cx="653354" cy="313068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6868020" y="2245739"/>
              <a:ext cx="853115" cy="620145"/>
            </a:xfrm>
            <a:custGeom>
              <a:avLst/>
              <a:gdLst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50006 w 895350"/>
                <a:gd name="connsiteY16" fmla="*/ 200025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64293 w 895350"/>
                <a:gd name="connsiteY16" fmla="*/ 188118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902493"/>
                <a:gd name="connsiteY0" fmla="*/ 245268 h 647700"/>
                <a:gd name="connsiteX1" fmla="*/ 76199 w 902493"/>
                <a:gd name="connsiteY1" fmla="*/ 461962 h 647700"/>
                <a:gd name="connsiteX2" fmla="*/ 135730 w 902493"/>
                <a:gd name="connsiteY2" fmla="*/ 647700 h 647700"/>
                <a:gd name="connsiteX3" fmla="*/ 469105 w 902493"/>
                <a:gd name="connsiteY3" fmla="*/ 554831 h 647700"/>
                <a:gd name="connsiteX4" fmla="*/ 847724 w 902493"/>
                <a:gd name="connsiteY4" fmla="*/ 426244 h 647700"/>
                <a:gd name="connsiteX5" fmla="*/ 866774 w 902493"/>
                <a:gd name="connsiteY5" fmla="*/ 354806 h 647700"/>
                <a:gd name="connsiteX6" fmla="*/ 902493 w 902493"/>
                <a:gd name="connsiteY6" fmla="*/ 321469 h 647700"/>
                <a:gd name="connsiteX7" fmla="*/ 892968 w 902493"/>
                <a:gd name="connsiteY7" fmla="*/ 273844 h 647700"/>
                <a:gd name="connsiteX8" fmla="*/ 826293 w 902493"/>
                <a:gd name="connsiteY8" fmla="*/ 257175 h 647700"/>
                <a:gd name="connsiteX9" fmla="*/ 826293 w 902493"/>
                <a:gd name="connsiteY9" fmla="*/ 223837 h 647700"/>
                <a:gd name="connsiteX10" fmla="*/ 812005 w 902493"/>
                <a:gd name="connsiteY10" fmla="*/ 188119 h 647700"/>
                <a:gd name="connsiteX11" fmla="*/ 823912 w 902493"/>
                <a:gd name="connsiteY11" fmla="*/ 80962 h 647700"/>
                <a:gd name="connsiteX12" fmla="*/ 788193 w 902493"/>
                <a:gd name="connsiteY12" fmla="*/ 40481 h 647700"/>
                <a:gd name="connsiteX13" fmla="*/ 740568 w 902493"/>
                <a:gd name="connsiteY13" fmla="*/ 9525 h 647700"/>
                <a:gd name="connsiteX14" fmla="*/ 709612 w 902493"/>
                <a:gd name="connsiteY14" fmla="*/ 0 h 647700"/>
                <a:gd name="connsiteX15" fmla="*/ 404812 w 902493"/>
                <a:gd name="connsiteY15" fmla="*/ 95250 h 647700"/>
                <a:gd name="connsiteX16" fmla="*/ 71436 w 902493"/>
                <a:gd name="connsiteY16" fmla="*/ 188118 h 647700"/>
                <a:gd name="connsiteX17" fmla="*/ 47624 w 902493"/>
                <a:gd name="connsiteY17" fmla="*/ 195262 h 647700"/>
                <a:gd name="connsiteX18" fmla="*/ 0 w 902493"/>
                <a:gd name="connsiteY18" fmla="*/ 245268 h 647700"/>
                <a:gd name="connsiteX0" fmla="*/ 0 w 902493"/>
                <a:gd name="connsiteY0" fmla="*/ 245268 h 647700"/>
                <a:gd name="connsiteX1" fmla="*/ 135730 w 902493"/>
                <a:gd name="connsiteY1" fmla="*/ 647700 h 647700"/>
                <a:gd name="connsiteX2" fmla="*/ 469105 w 902493"/>
                <a:gd name="connsiteY2" fmla="*/ 554831 h 647700"/>
                <a:gd name="connsiteX3" fmla="*/ 847724 w 902493"/>
                <a:gd name="connsiteY3" fmla="*/ 426244 h 647700"/>
                <a:gd name="connsiteX4" fmla="*/ 866774 w 902493"/>
                <a:gd name="connsiteY4" fmla="*/ 354806 h 647700"/>
                <a:gd name="connsiteX5" fmla="*/ 902493 w 902493"/>
                <a:gd name="connsiteY5" fmla="*/ 321469 h 647700"/>
                <a:gd name="connsiteX6" fmla="*/ 892968 w 902493"/>
                <a:gd name="connsiteY6" fmla="*/ 273844 h 647700"/>
                <a:gd name="connsiteX7" fmla="*/ 826293 w 902493"/>
                <a:gd name="connsiteY7" fmla="*/ 257175 h 647700"/>
                <a:gd name="connsiteX8" fmla="*/ 826293 w 902493"/>
                <a:gd name="connsiteY8" fmla="*/ 223837 h 647700"/>
                <a:gd name="connsiteX9" fmla="*/ 812005 w 902493"/>
                <a:gd name="connsiteY9" fmla="*/ 188119 h 647700"/>
                <a:gd name="connsiteX10" fmla="*/ 823912 w 902493"/>
                <a:gd name="connsiteY10" fmla="*/ 80962 h 647700"/>
                <a:gd name="connsiteX11" fmla="*/ 788193 w 902493"/>
                <a:gd name="connsiteY11" fmla="*/ 40481 h 647700"/>
                <a:gd name="connsiteX12" fmla="*/ 740568 w 902493"/>
                <a:gd name="connsiteY12" fmla="*/ 9525 h 647700"/>
                <a:gd name="connsiteX13" fmla="*/ 709612 w 902493"/>
                <a:gd name="connsiteY13" fmla="*/ 0 h 647700"/>
                <a:gd name="connsiteX14" fmla="*/ 404812 w 902493"/>
                <a:gd name="connsiteY14" fmla="*/ 95250 h 647700"/>
                <a:gd name="connsiteX15" fmla="*/ 71436 w 902493"/>
                <a:gd name="connsiteY15" fmla="*/ 188118 h 647700"/>
                <a:gd name="connsiteX16" fmla="*/ 47624 w 902493"/>
                <a:gd name="connsiteY16" fmla="*/ 195262 h 647700"/>
                <a:gd name="connsiteX17" fmla="*/ 0 w 902493"/>
                <a:gd name="connsiteY17" fmla="*/ 245268 h 647700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66774 w 902493"/>
                <a:gd name="connsiteY4" fmla="*/ 354806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73918 w 902493"/>
                <a:gd name="connsiteY4" fmla="*/ 366712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493" h="657225">
                  <a:moveTo>
                    <a:pt x="0" y="245268"/>
                  </a:moveTo>
                  <a:lnTo>
                    <a:pt x="128586" y="657225"/>
                  </a:lnTo>
                  <a:lnTo>
                    <a:pt x="469105" y="554831"/>
                  </a:lnTo>
                  <a:lnTo>
                    <a:pt x="847724" y="426244"/>
                  </a:lnTo>
                  <a:lnTo>
                    <a:pt x="873918" y="366712"/>
                  </a:lnTo>
                  <a:lnTo>
                    <a:pt x="902493" y="321469"/>
                  </a:lnTo>
                  <a:lnTo>
                    <a:pt x="892968" y="273844"/>
                  </a:lnTo>
                  <a:lnTo>
                    <a:pt x="826293" y="257175"/>
                  </a:lnTo>
                  <a:lnTo>
                    <a:pt x="826293" y="223837"/>
                  </a:lnTo>
                  <a:lnTo>
                    <a:pt x="812005" y="188119"/>
                  </a:lnTo>
                  <a:lnTo>
                    <a:pt x="823912" y="80962"/>
                  </a:lnTo>
                  <a:lnTo>
                    <a:pt x="788193" y="40481"/>
                  </a:lnTo>
                  <a:lnTo>
                    <a:pt x="740568" y="9525"/>
                  </a:lnTo>
                  <a:lnTo>
                    <a:pt x="709612" y="0"/>
                  </a:lnTo>
                  <a:lnTo>
                    <a:pt x="404812" y="95250"/>
                  </a:lnTo>
                  <a:lnTo>
                    <a:pt x="71436" y="188118"/>
                  </a:lnTo>
                  <a:lnTo>
                    <a:pt x="47624" y="195262"/>
                  </a:lnTo>
                  <a:lnTo>
                    <a:pt x="0" y="245268"/>
                  </a:lnTo>
                  <a:close/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562107" y="1505915"/>
              <a:ext cx="943984" cy="1078568"/>
              <a:chOff x="4393406" y="1081031"/>
              <a:chExt cx="997744" cy="1143057"/>
            </a:xfrm>
            <a:noFill/>
          </p:grpSpPr>
          <p:sp>
            <p:nvSpPr>
              <p:cNvPr id="85" name="Freeform 84"/>
              <p:cNvSpPr/>
              <p:nvPr/>
            </p:nvSpPr>
            <p:spPr>
              <a:xfrm>
                <a:off x="4393406" y="1166813"/>
                <a:ext cx="997744" cy="1057275"/>
              </a:xfrm>
              <a:custGeom>
                <a:avLst/>
                <a:gdLst>
                  <a:gd name="connsiteX0" fmla="*/ 0 w 997744"/>
                  <a:gd name="connsiteY0" fmla="*/ 11906 h 1057275"/>
                  <a:gd name="connsiteX1" fmla="*/ 26194 w 997744"/>
                  <a:gd name="connsiteY1" fmla="*/ 83343 h 1057275"/>
                  <a:gd name="connsiteX2" fmla="*/ 26194 w 997744"/>
                  <a:gd name="connsiteY2" fmla="*/ 200025 h 1057275"/>
                  <a:gd name="connsiteX3" fmla="*/ 54769 w 997744"/>
                  <a:gd name="connsiteY3" fmla="*/ 230981 h 1057275"/>
                  <a:gd name="connsiteX4" fmla="*/ 92869 w 997744"/>
                  <a:gd name="connsiteY4" fmla="*/ 316706 h 1057275"/>
                  <a:gd name="connsiteX5" fmla="*/ 92869 w 997744"/>
                  <a:gd name="connsiteY5" fmla="*/ 426243 h 1057275"/>
                  <a:gd name="connsiteX6" fmla="*/ 126207 w 997744"/>
                  <a:gd name="connsiteY6" fmla="*/ 538162 h 1057275"/>
                  <a:gd name="connsiteX7" fmla="*/ 116682 w 997744"/>
                  <a:gd name="connsiteY7" fmla="*/ 590550 h 1057275"/>
                  <a:gd name="connsiteX8" fmla="*/ 126207 w 997744"/>
                  <a:gd name="connsiteY8" fmla="*/ 602456 h 1057275"/>
                  <a:gd name="connsiteX9" fmla="*/ 114300 w 997744"/>
                  <a:gd name="connsiteY9" fmla="*/ 678656 h 1057275"/>
                  <a:gd name="connsiteX10" fmla="*/ 161925 w 997744"/>
                  <a:gd name="connsiteY10" fmla="*/ 709612 h 1057275"/>
                  <a:gd name="connsiteX11" fmla="*/ 178594 w 997744"/>
                  <a:gd name="connsiteY11" fmla="*/ 1057275 h 1057275"/>
                  <a:gd name="connsiteX12" fmla="*/ 547688 w 997744"/>
                  <a:gd name="connsiteY12" fmla="*/ 1026318 h 1057275"/>
                  <a:gd name="connsiteX13" fmla="*/ 916782 w 997744"/>
                  <a:gd name="connsiteY13" fmla="*/ 962025 h 1057275"/>
                  <a:gd name="connsiteX14" fmla="*/ 890588 w 997744"/>
                  <a:gd name="connsiteY14" fmla="*/ 897731 h 1057275"/>
                  <a:gd name="connsiteX15" fmla="*/ 869157 w 997744"/>
                  <a:gd name="connsiteY15" fmla="*/ 907256 h 1057275"/>
                  <a:gd name="connsiteX16" fmla="*/ 838200 w 997744"/>
                  <a:gd name="connsiteY16" fmla="*/ 871537 h 1057275"/>
                  <a:gd name="connsiteX17" fmla="*/ 804863 w 997744"/>
                  <a:gd name="connsiteY17" fmla="*/ 871537 h 1057275"/>
                  <a:gd name="connsiteX18" fmla="*/ 766763 w 997744"/>
                  <a:gd name="connsiteY18" fmla="*/ 814387 h 1057275"/>
                  <a:gd name="connsiteX19" fmla="*/ 709613 w 997744"/>
                  <a:gd name="connsiteY19" fmla="*/ 792956 h 1057275"/>
                  <a:gd name="connsiteX20" fmla="*/ 673894 w 997744"/>
                  <a:gd name="connsiteY20" fmla="*/ 783431 h 1057275"/>
                  <a:gd name="connsiteX21" fmla="*/ 673894 w 997744"/>
                  <a:gd name="connsiteY21" fmla="*/ 783431 h 1057275"/>
                  <a:gd name="connsiteX22" fmla="*/ 645319 w 997744"/>
                  <a:gd name="connsiteY22" fmla="*/ 716756 h 1057275"/>
                  <a:gd name="connsiteX23" fmla="*/ 666750 w 997744"/>
                  <a:gd name="connsiteY23" fmla="*/ 669131 h 1057275"/>
                  <a:gd name="connsiteX24" fmla="*/ 623888 w 997744"/>
                  <a:gd name="connsiteY24" fmla="*/ 588168 h 1057275"/>
                  <a:gd name="connsiteX25" fmla="*/ 683419 w 997744"/>
                  <a:gd name="connsiteY25" fmla="*/ 519112 h 1057275"/>
                  <a:gd name="connsiteX26" fmla="*/ 681038 w 997744"/>
                  <a:gd name="connsiteY26" fmla="*/ 435768 h 1057275"/>
                  <a:gd name="connsiteX27" fmla="*/ 704850 w 997744"/>
                  <a:gd name="connsiteY27" fmla="*/ 371475 h 1057275"/>
                  <a:gd name="connsiteX28" fmla="*/ 731044 w 997744"/>
                  <a:gd name="connsiteY28" fmla="*/ 345281 h 1057275"/>
                  <a:gd name="connsiteX29" fmla="*/ 788194 w 997744"/>
                  <a:gd name="connsiteY29" fmla="*/ 292893 h 1057275"/>
                  <a:gd name="connsiteX30" fmla="*/ 819150 w 997744"/>
                  <a:gd name="connsiteY30" fmla="*/ 238125 h 1057275"/>
                  <a:gd name="connsiteX31" fmla="*/ 912019 w 997744"/>
                  <a:gd name="connsiteY31" fmla="*/ 171450 h 1057275"/>
                  <a:gd name="connsiteX32" fmla="*/ 997744 w 997744"/>
                  <a:gd name="connsiteY32" fmla="*/ 107156 h 1057275"/>
                  <a:gd name="connsiteX33" fmla="*/ 945357 w 997744"/>
                  <a:gd name="connsiteY33" fmla="*/ 97631 h 1057275"/>
                  <a:gd name="connsiteX34" fmla="*/ 869157 w 997744"/>
                  <a:gd name="connsiteY34" fmla="*/ 107156 h 1057275"/>
                  <a:gd name="connsiteX35" fmla="*/ 823913 w 997744"/>
                  <a:gd name="connsiteY35" fmla="*/ 104775 h 1057275"/>
                  <a:gd name="connsiteX36" fmla="*/ 807244 w 997744"/>
                  <a:gd name="connsiteY36" fmla="*/ 92868 h 1057275"/>
                  <a:gd name="connsiteX37" fmla="*/ 766763 w 997744"/>
                  <a:gd name="connsiteY37" fmla="*/ 111918 h 1057275"/>
                  <a:gd name="connsiteX38" fmla="*/ 738188 w 997744"/>
                  <a:gd name="connsiteY38" fmla="*/ 104775 h 1057275"/>
                  <a:gd name="connsiteX39" fmla="*/ 700088 w 997744"/>
                  <a:gd name="connsiteY39" fmla="*/ 88106 h 1057275"/>
                  <a:gd name="connsiteX40" fmla="*/ 676275 w 997744"/>
                  <a:gd name="connsiteY40" fmla="*/ 71437 h 1057275"/>
                  <a:gd name="connsiteX41" fmla="*/ 638175 w 997744"/>
                  <a:gd name="connsiteY41" fmla="*/ 78581 h 1057275"/>
                  <a:gd name="connsiteX42" fmla="*/ 588169 w 997744"/>
                  <a:gd name="connsiteY42" fmla="*/ 50006 h 1057275"/>
                  <a:gd name="connsiteX43" fmla="*/ 561975 w 997744"/>
                  <a:gd name="connsiteY43" fmla="*/ 52387 h 1057275"/>
                  <a:gd name="connsiteX44" fmla="*/ 504825 w 997744"/>
                  <a:gd name="connsiteY44" fmla="*/ 57150 h 1057275"/>
                  <a:gd name="connsiteX45" fmla="*/ 459582 w 997744"/>
                  <a:gd name="connsiteY45" fmla="*/ 57150 h 1057275"/>
                  <a:gd name="connsiteX46" fmla="*/ 438150 w 997744"/>
                  <a:gd name="connsiteY46" fmla="*/ 42862 h 1057275"/>
                  <a:gd name="connsiteX47" fmla="*/ 381000 w 997744"/>
                  <a:gd name="connsiteY47" fmla="*/ 33337 h 1057275"/>
                  <a:gd name="connsiteX48" fmla="*/ 328613 w 997744"/>
                  <a:gd name="connsiteY48" fmla="*/ 16668 h 1057275"/>
                  <a:gd name="connsiteX49" fmla="*/ 295275 w 997744"/>
                  <a:gd name="connsiteY49" fmla="*/ 16668 h 1057275"/>
                  <a:gd name="connsiteX50" fmla="*/ 264319 w 997744"/>
                  <a:gd name="connsiteY50" fmla="*/ 16668 h 1057275"/>
                  <a:gd name="connsiteX51" fmla="*/ 238125 w 997744"/>
                  <a:gd name="connsiteY51" fmla="*/ 9525 h 1057275"/>
                  <a:gd name="connsiteX52" fmla="*/ 230982 w 997744"/>
                  <a:gd name="connsiteY52" fmla="*/ 0 h 1057275"/>
                  <a:gd name="connsiteX53" fmla="*/ 147638 w 997744"/>
                  <a:gd name="connsiteY53" fmla="*/ 9525 h 1057275"/>
                  <a:gd name="connsiteX54" fmla="*/ 83344 w 997744"/>
                  <a:gd name="connsiteY54" fmla="*/ 7143 h 1057275"/>
                  <a:gd name="connsiteX55" fmla="*/ 0 w 997744"/>
                  <a:gd name="connsiteY55" fmla="*/ 119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7744" h="1057275">
                    <a:moveTo>
                      <a:pt x="0" y="11906"/>
                    </a:moveTo>
                    <a:lnTo>
                      <a:pt x="26194" y="83343"/>
                    </a:lnTo>
                    <a:lnTo>
                      <a:pt x="26194" y="200025"/>
                    </a:lnTo>
                    <a:lnTo>
                      <a:pt x="54769" y="230981"/>
                    </a:lnTo>
                    <a:lnTo>
                      <a:pt x="92869" y="316706"/>
                    </a:lnTo>
                    <a:lnTo>
                      <a:pt x="92869" y="426243"/>
                    </a:lnTo>
                    <a:lnTo>
                      <a:pt x="126207" y="538162"/>
                    </a:lnTo>
                    <a:lnTo>
                      <a:pt x="116682" y="590550"/>
                    </a:lnTo>
                    <a:lnTo>
                      <a:pt x="126207" y="602456"/>
                    </a:lnTo>
                    <a:lnTo>
                      <a:pt x="114300" y="678656"/>
                    </a:lnTo>
                    <a:lnTo>
                      <a:pt x="161925" y="709612"/>
                    </a:lnTo>
                    <a:lnTo>
                      <a:pt x="178594" y="1057275"/>
                    </a:lnTo>
                    <a:lnTo>
                      <a:pt x="547688" y="1026318"/>
                    </a:lnTo>
                    <a:lnTo>
                      <a:pt x="916782" y="962025"/>
                    </a:lnTo>
                    <a:lnTo>
                      <a:pt x="890588" y="897731"/>
                    </a:lnTo>
                    <a:lnTo>
                      <a:pt x="869157" y="907256"/>
                    </a:lnTo>
                    <a:lnTo>
                      <a:pt x="838200" y="871537"/>
                    </a:lnTo>
                    <a:lnTo>
                      <a:pt x="804863" y="871537"/>
                    </a:lnTo>
                    <a:lnTo>
                      <a:pt x="766763" y="814387"/>
                    </a:lnTo>
                    <a:lnTo>
                      <a:pt x="709613" y="792956"/>
                    </a:lnTo>
                    <a:lnTo>
                      <a:pt x="673894" y="783431"/>
                    </a:lnTo>
                    <a:lnTo>
                      <a:pt x="673894" y="783431"/>
                    </a:lnTo>
                    <a:lnTo>
                      <a:pt x="645319" y="716756"/>
                    </a:lnTo>
                    <a:lnTo>
                      <a:pt x="666750" y="669131"/>
                    </a:lnTo>
                    <a:lnTo>
                      <a:pt x="623888" y="588168"/>
                    </a:lnTo>
                    <a:lnTo>
                      <a:pt x="683419" y="519112"/>
                    </a:lnTo>
                    <a:cubicBezTo>
                      <a:pt x="682625" y="491331"/>
                      <a:pt x="681832" y="463549"/>
                      <a:pt x="681038" y="435768"/>
                    </a:cubicBezTo>
                    <a:lnTo>
                      <a:pt x="704850" y="371475"/>
                    </a:lnTo>
                    <a:lnTo>
                      <a:pt x="731044" y="345281"/>
                    </a:lnTo>
                    <a:lnTo>
                      <a:pt x="788194" y="292893"/>
                    </a:lnTo>
                    <a:lnTo>
                      <a:pt x="819150" y="238125"/>
                    </a:lnTo>
                    <a:lnTo>
                      <a:pt x="912019" y="171450"/>
                    </a:lnTo>
                    <a:lnTo>
                      <a:pt x="997744" y="107156"/>
                    </a:lnTo>
                    <a:lnTo>
                      <a:pt x="945357" y="97631"/>
                    </a:lnTo>
                    <a:lnTo>
                      <a:pt x="869157" y="107156"/>
                    </a:lnTo>
                    <a:lnTo>
                      <a:pt x="823913" y="104775"/>
                    </a:lnTo>
                    <a:lnTo>
                      <a:pt x="807244" y="92868"/>
                    </a:lnTo>
                    <a:lnTo>
                      <a:pt x="766763" y="111918"/>
                    </a:lnTo>
                    <a:lnTo>
                      <a:pt x="738188" y="104775"/>
                    </a:lnTo>
                    <a:lnTo>
                      <a:pt x="700088" y="88106"/>
                    </a:lnTo>
                    <a:lnTo>
                      <a:pt x="676275" y="71437"/>
                    </a:lnTo>
                    <a:lnTo>
                      <a:pt x="638175" y="78581"/>
                    </a:lnTo>
                    <a:lnTo>
                      <a:pt x="588169" y="50006"/>
                    </a:lnTo>
                    <a:lnTo>
                      <a:pt x="561975" y="52387"/>
                    </a:lnTo>
                    <a:lnTo>
                      <a:pt x="504825" y="57150"/>
                    </a:lnTo>
                    <a:lnTo>
                      <a:pt x="459582" y="57150"/>
                    </a:lnTo>
                    <a:lnTo>
                      <a:pt x="438150" y="42862"/>
                    </a:lnTo>
                    <a:lnTo>
                      <a:pt x="381000" y="33337"/>
                    </a:lnTo>
                    <a:lnTo>
                      <a:pt x="328613" y="16668"/>
                    </a:lnTo>
                    <a:lnTo>
                      <a:pt x="295275" y="16668"/>
                    </a:lnTo>
                    <a:lnTo>
                      <a:pt x="264319" y="16668"/>
                    </a:lnTo>
                    <a:lnTo>
                      <a:pt x="238125" y="9525"/>
                    </a:lnTo>
                    <a:lnTo>
                      <a:pt x="230982" y="0"/>
                    </a:lnTo>
                    <a:lnTo>
                      <a:pt x="147638" y="9525"/>
                    </a:lnTo>
                    <a:lnTo>
                      <a:pt x="83344" y="7143"/>
                    </a:lnTo>
                    <a:lnTo>
                      <a:pt x="0" y="11906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638510" y="1081031"/>
                <a:ext cx="35928" cy="59741"/>
              </a:xfrm>
              <a:custGeom>
                <a:avLst/>
                <a:gdLst>
                  <a:gd name="connsiteX0" fmla="*/ 28575 w 28575"/>
                  <a:gd name="connsiteY0" fmla="*/ 0 h 42863"/>
                  <a:gd name="connsiteX1" fmla="*/ 0 w 28575"/>
                  <a:gd name="connsiteY1" fmla="*/ 42863 h 42863"/>
                  <a:gd name="connsiteX2" fmla="*/ 28575 w 28575"/>
                  <a:gd name="connsiteY2" fmla="*/ 0 h 42863"/>
                  <a:gd name="connsiteX0" fmla="*/ 35885 w 35928"/>
                  <a:gd name="connsiteY0" fmla="*/ 2617 h 45483"/>
                  <a:gd name="connsiteX1" fmla="*/ 7310 w 35928"/>
                  <a:gd name="connsiteY1" fmla="*/ 45480 h 45483"/>
                  <a:gd name="connsiteX2" fmla="*/ 166 w 35928"/>
                  <a:gd name="connsiteY2" fmla="*/ 4999 h 45483"/>
                  <a:gd name="connsiteX3" fmla="*/ 35885 w 35928"/>
                  <a:gd name="connsiteY3" fmla="*/ 2617 h 45483"/>
                  <a:gd name="connsiteX0" fmla="*/ 35885 w 35928"/>
                  <a:gd name="connsiteY0" fmla="*/ 16725 h 59741"/>
                  <a:gd name="connsiteX1" fmla="*/ 7310 w 35928"/>
                  <a:gd name="connsiteY1" fmla="*/ 59588 h 59741"/>
                  <a:gd name="connsiteX2" fmla="*/ 166 w 35928"/>
                  <a:gd name="connsiteY2" fmla="*/ 57 h 59741"/>
                  <a:gd name="connsiteX3" fmla="*/ 35885 w 35928"/>
                  <a:gd name="connsiteY3" fmla="*/ 16725 h 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28" h="59741">
                    <a:moveTo>
                      <a:pt x="35885" y="16725"/>
                    </a:moveTo>
                    <a:cubicBezTo>
                      <a:pt x="37076" y="26647"/>
                      <a:pt x="13263" y="62366"/>
                      <a:pt x="7310" y="59588"/>
                    </a:cubicBezTo>
                    <a:cubicBezTo>
                      <a:pt x="1357" y="56810"/>
                      <a:pt x="-628" y="4820"/>
                      <a:pt x="166" y="57"/>
                    </a:cubicBezTo>
                    <a:cubicBezTo>
                      <a:pt x="12072" y="-737"/>
                      <a:pt x="34694" y="6803"/>
                      <a:pt x="35885" y="16725"/>
                    </a:cubicBez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472297" y="1741894"/>
              <a:ext cx="1112955" cy="954934"/>
              <a:chOff x="5355431" y="1331119"/>
              <a:chExt cx="1176338" cy="1012031"/>
            </a:xfrm>
            <a:solidFill>
              <a:srgbClr val="FF0000"/>
            </a:solidFill>
          </p:grpSpPr>
          <p:sp>
            <p:nvSpPr>
              <p:cNvPr id="83" name="Freeform 82"/>
              <p:cNvSpPr/>
              <p:nvPr/>
            </p:nvSpPr>
            <p:spPr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927700" y="1638536"/>
              <a:ext cx="1128725" cy="784170"/>
              <a:chOff x="6893719" y="1221581"/>
              <a:chExt cx="1193006" cy="831057"/>
            </a:xfrm>
            <a:noFill/>
          </p:grpSpPr>
          <p:sp>
            <p:nvSpPr>
              <p:cNvPr id="81" name="Freeform 80"/>
              <p:cNvSpPr/>
              <p:nvPr/>
            </p:nvSpPr>
            <p:spPr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682129" y="2800186"/>
              <a:ext cx="1079161" cy="721256"/>
              <a:chOff x="6634163" y="2452688"/>
              <a:chExt cx="1140619" cy="764381"/>
            </a:xfrm>
            <a:noFill/>
          </p:grpSpPr>
          <p:sp>
            <p:nvSpPr>
              <p:cNvPr id="79" name="Freeform 78"/>
              <p:cNvSpPr/>
              <p:nvPr/>
            </p:nvSpPr>
            <p:spPr>
              <a:xfrm>
                <a:off x="6634163" y="2452688"/>
                <a:ext cx="1131093" cy="764381"/>
              </a:xfrm>
              <a:custGeom>
                <a:avLst/>
                <a:gdLst>
                  <a:gd name="connsiteX0" fmla="*/ 0 w 1131093"/>
                  <a:gd name="connsiteY0" fmla="*/ 764381 h 764381"/>
                  <a:gd name="connsiteX1" fmla="*/ 57150 w 1131093"/>
                  <a:gd name="connsiteY1" fmla="*/ 754856 h 764381"/>
                  <a:gd name="connsiteX2" fmla="*/ 1131093 w 1131093"/>
                  <a:gd name="connsiteY2" fmla="*/ 404812 h 764381"/>
                  <a:gd name="connsiteX3" fmla="*/ 1100137 w 1131093"/>
                  <a:gd name="connsiteY3" fmla="*/ 373856 h 764381"/>
                  <a:gd name="connsiteX4" fmla="*/ 1078706 w 1131093"/>
                  <a:gd name="connsiteY4" fmla="*/ 388143 h 764381"/>
                  <a:gd name="connsiteX5" fmla="*/ 1050131 w 1131093"/>
                  <a:gd name="connsiteY5" fmla="*/ 388143 h 764381"/>
                  <a:gd name="connsiteX6" fmla="*/ 1023937 w 1131093"/>
                  <a:gd name="connsiteY6" fmla="*/ 369093 h 764381"/>
                  <a:gd name="connsiteX7" fmla="*/ 985837 w 1131093"/>
                  <a:gd name="connsiteY7" fmla="*/ 371475 h 764381"/>
                  <a:gd name="connsiteX8" fmla="*/ 985837 w 1131093"/>
                  <a:gd name="connsiteY8" fmla="*/ 371475 h 764381"/>
                  <a:gd name="connsiteX9" fmla="*/ 1012031 w 1131093"/>
                  <a:gd name="connsiteY9" fmla="*/ 345281 h 764381"/>
                  <a:gd name="connsiteX10" fmla="*/ 1038225 w 1131093"/>
                  <a:gd name="connsiteY10" fmla="*/ 354806 h 764381"/>
                  <a:gd name="connsiteX11" fmla="*/ 1062037 w 1131093"/>
                  <a:gd name="connsiteY11" fmla="*/ 366712 h 764381"/>
                  <a:gd name="connsiteX12" fmla="*/ 1057275 w 1131093"/>
                  <a:gd name="connsiteY12" fmla="*/ 345281 h 764381"/>
                  <a:gd name="connsiteX13" fmla="*/ 1040606 w 1131093"/>
                  <a:gd name="connsiteY13" fmla="*/ 330993 h 764381"/>
                  <a:gd name="connsiteX14" fmla="*/ 1016793 w 1131093"/>
                  <a:gd name="connsiteY14" fmla="*/ 330993 h 764381"/>
                  <a:gd name="connsiteX15" fmla="*/ 997743 w 1131093"/>
                  <a:gd name="connsiteY15" fmla="*/ 300037 h 764381"/>
                  <a:gd name="connsiteX16" fmla="*/ 1026318 w 1131093"/>
                  <a:gd name="connsiteY16" fmla="*/ 300037 h 764381"/>
                  <a:gd name="connsiteX17" fmla="*/ 1028700 w 1131093"/>
                  <a:gd name="connsiteY17" fmla="*/ 280987 h 764381"/>
                  <a:gd name="connsiteX18" fmla="*/ 957262 w 1131093"/>
                  <a:gd name="connsiteY18" fmla="*/ 233362 h 764381"/>
                  <a:gd name="connsiteX19" fmla="*/ 976312 w 1131093"/>
                  <a:gd name="connsiteY19" fmla="*/ 216693 h 764381"/>
                  <a:gd name="connsiteX20" fmla="*/ 1016793 w 1131093"/>
                  <a:gd name="connsiteY20" fmla="*/ 238125 h 764381"/>
                  <a:gd name="connsiteX21" fmla="*/ 1019175 w 1131093"/>
                  <a:gd name="connsiteY21" fmla="*/ 207168 h 764381"/>
                  <a:gd name="connsiteX22" fmla="*/ 983456 w 1131093"/>
                  <a:gd name="connsiteY22" fmla="*/ 169068 h 764381"/>
                  <a:gd name="connsiteX23" fmla="*/ 926306 w 1131093"/>
                  <a:gd name="connsiteY23" fmla="*/ 171450 h 764381"/>
                  <a:gd name="connsiteX24" fmla="*/ 897731 w 1131093"/>
                  <a:gd name="connsiteY24" fmla="*/ 147637 h 764381"/>
                  <a:gd name="connsiteX25" fmla="*/ 873918 w 1131093"/>
                  <a:gd name="connsiteY25" fmla="*/ 150018 h 764381"/>
                  <a:gd name="connsiteX26" fmla="*/ 850106 w 1131093"/>
                  <a:gd name="connsiteY26" fmla="*/ 138112 h 764381"/>
                  <a:gd name="connsiteX27" fmla="*/ 859631 w 1131093"/>
                  <a:gd name="connsiteY27" fmla="*/ 73818 h 764381"/>
                  <a:gd name="connsiteX28" fmla="*/ 826293 w 1131093"/>
                  <a:gd name="connsiteY28" fmla="*/ 42862 h 764381"/>
                  <a:gd name="connsiteX29" fmla="*/ 754856 w 1131093"/>
                  <a:gd name="connsiteY29" fmla="*/ 0 h 764381"/>
                  <a:gd name="connsiteX30" fmla="*/ 728662 w 1131093"/>
                  <a:gd name="connsiteY30" fmla="*/ 14287 h 764381"/>
                  <a:gd name="connsiteX31" fmla="*/ 721518 w 1131093"/>
                  <a:gd name="connsiteY31" fmla="*/ 42862 h 764381"/>
                  <a:gd name="connsiteX32" fmla="*/ 714375 w 1131093"/>
                  <a:gd name="connsiteY32" fmla="*/ 50006 h 764381"/>
                  <a:gd name="connsiteX33" fmla="*/ 666750 w 1131093"/>
                  <a:gd name="connsiteY33" fmla="*/ 35718 h 764381"/>
                  <a:gd name="connsiteX34" fmla="*/ 645318 w 1131093"/>
                  <a:gd name="connsiteY34" fmla="*/ 42862 h 764381"/>
                  <a:gd name="connsiteX35" fmla="*/ 647700 w 1131093"/>
                  <a:gd name="connsiteY35" fmla="*/ 73818 h 764381"/>
                  <a:gd name="connsiteX36" fmla="*/ 566737 w 1131093"/>
                  <a:gd name="connsiteY36" fmla="*/ 180975 h 764381"/>
                  <a:gd name="connsiteX37" fmla="*/ 559593 w 1131093"/>
                  <a:gd name="connsiteY37" fmla="*/ 226218 h 764381"/>
                  <a:gd name="connsiteX38" fmla="*/ 500062 w 1131093"/>
                  <a:gd name="connsiteY38" fmla="*/ 261937 h 764381"/>
                  <a:gd name="connsiteX39" fmla="*/ 466725 w 1131093"/>
                  <a:gd name="connsiteY39" fmla="*/ 328612 h 764381"/>
                  <a:gd name="connsiteX40" fmla="*/ 450056 w 1131093"/>
                  <a:gd name="connsiteY40" fmla="*/ 364331 h 764381"/>
                  <a:gd name="connsiteX41" fmla="*/ 435768 w 1131093"/>
                  <a:gd name="connsiteY41" fmla="*/ 476250 h 764381"/>
                  <a:gd name="connsiteX42" fmla="*/ 433387 w 1131093"/>
                  <a:gd name="connsiteY42" fmla="*/ 490537 h 764381"/>
                  <a:gd name="connsiteX43" fmla="*/ 381000 w 1131093"/>
                  <a:gd name="connsiteY43" fmla="*/ 516731 h 764381"/>
                  <a:gd name="connsiteX44" fmla="*/ 326231 w 1131093"/>
                  <a:gd name="connsiteY44" fmla="*/ 540543 h 764381"/>
                  <a:gd name="connsiteX45" fmla="*/ 297656 w 1131093"/>
                  <a:gd name="connsiteY45" fmla="*/ 554831 h 764381"/>
                  <a:gd name="connsiteX46" fmla="*/ 285750 w 1131093"/>
                  <a:gd name="connsiteY46" fmla="*/ 597693 h 764381"/>
                  <a:gd name="connsiteX47" fmla="*/ 242887 w 1131093"/>
                  <a:gd name="connsiteY47" fmla="*/ 576262 h 764381"/>
                  <a:gd name="connsiteX48" fmla="*/ 226218 w 1131093"/>
                  <a:gd name="connsiteY48" fmla="*/ 573881 h 764381"/>
                  <a:gd name="connsiteX49" fmla="*/ 176212 w 1131093"/>
                  <a:gd name="connsiteY49" fmla="*/ 521493 h 764381"/>
                  <a:gd name="connsiteX50" fmla="*/ 159543 w 1131093"/>
                  <a:gd name="connsiteY50" fmla="*/ 531018 h 764381"/>
                  <a:gd name="connsiteX51" fmla="*/ 157162 w 1131093"/>
                  <a:gd name="connsiteY51" fmla="*/ 581025 h 764381"/>
                  <a:gd name="connsiteX52" fmla="*/ 100012 w 1131093"/>
                  <a:gd name="connsiteY52" fmla="*/ 626268 h 764381"/>
                  <a:gd name="connsiteX53" fmla="*/ 85725 w 1131093"/>
                  <a:gd name="connsiteY53" fmla="*/ 683418 h 764381"/>
                  <a:gd name="connsiteX54" fmla="*/ 0 w 1131093"/>
                  <a:gd name="connsiteY54" fmla="*/ 764381 h 76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1093" h="764381">
                    <a:moveTo>
                      <a:pt x="0" y="764381"/>
                    </a:moveTo>
                    <a:lnTo>
                      <a:pt x="57150" y="754856"/>
                    </a:lnTo>
                    <a:lnTo>
                      <a:pt x="1131093" y="404812"/>
                    </a:lnTo>
                    <a:lnTo>
                      <a:pt x="1100137" y="373856"/>
                    </a:lnTo>
                    <a:lnTo>
                      <a:pt x="1078706" y="388143"/>
                    </a:lnTo>
                    <a:lnTo>
                      <a:pt x="1050131" y="388143"/>
                    </a:lnTo>
                    <a:lnTo>
                      <a:pt x="1023937" y="369093"/>
                    </a:lnTo>
                    <a:lnTo>
                      <a:pt x="985837" y="371475"/>
                    </a:lnTo>
                    <a:lnTo>
                      <a:pt x="985837" y="371475"/>
                    </a:lnTo>
                    <a:lnTo>
                      <a:pt x="1012031" y="345281"/>
                    </a:lnTo>
                    <a:lnTo>
                      <a:pt x="1038225" y="354806"/>
                    </a:lnTo>
                    <a:lnTo>
                      <a:pt x="1062037" y="366712"/>
                    </a:lnTo>
                    <a:lnTo>
                      <a:pt x="1057275" y="345281"/>
                    </a:lnTo>
                    <a:lnTo>
                      <a:pt x="1040606" y="330993"/>
                    </a:lnTo>
                    <a:lnTo>
                      <a:pt x="1016793" y="330993"/>
                    </a:lnTo>
                    <a:lnTo>
                      <a:pt x="997743" y="300037"/>
                    </a:lnTo>
                    <a:lnTo>
                      <a:pt x="1026318" y="300037"/>
                    </a:lnTo>
                    <a:lnTo>
                      <a:pt x="1028700" y="280987"/>
                    </a:lnTo>
                    <a:lnTo>
                      <a:pt x="957262" y="233362"/>
                    </a:lnTo>
                    <a:lnTo>
                      <a:pt x="976312" y="216693"/>
                    </a:lnTo>
                    <a:lnTo>
                      <a:pt x="1016793" y="238125"/>
                    </a:lnTo>
                    <a:lnTo>
                      <a:pt x="1019175" y="207168"/>
                    </a:lnTo>
                    <a:lnTo>
                      <a:pt x="983456" y="169068"/>
                    </a:lnTo>
                    <a:lnTo>
                      <a:pt x="926306" y="171450"/>
                    </a:lnTo>
                    <a:lnTo>
                      <a:pt x="897731" y="147637"/>
                    </a:lnTo>
                    <a:lnTo>
                      <a:pt x="873918" y="150018"/>
                    </a:lnTo>
                    <a:lnTo>
                      <a:pt x="850106" y="138112"/>
                    </a:lnTo>
                    <a:lnTo>
                      <a:pt x="859631" y="73818"/>
                    </a:lnTo>
                    <a:lnTo>
                      <a:pt x="826293" y="42862"/>
                    </a:lnTo>
                    <a:lnTo>
                      <a:pt x="754856" y="0"/>
                    </a:lnTo>
                    <a:lnTo>
                      <a:pt x="728662" y="14287"/>
                    </a:lnTo>
                    <a:lnTo>
                      <a:pt x="721518" y="42862"/>
                    </a:lnTo>
                    <a:lnTo>
                      <a:pt x="714375" y="50006"/>
                    </a:lnTo>
                    <a:lnTo>
                      <a:pt x="666750" y="35718"/>
                    </a:lnTo>
                    <a:lnTo>
                      <a:pt x="645318" y="42862"/>
                    </a:lnTo>
                    <a:lnTo>
                      <a:pt x="647700" y="73818"/>
                    </a:lnTo>
                    <a:lnTo>
                      <a:pt x="566737" y="180975"/>
                    </a:lnTo>
                    <a:lnTo>
                      <a:pt x="559593" y="226218"/>
                    </a:lnTo>
                    <a:lnTo>
                      <a:pt x="500062" y="261937"/>
                    </a:lnTo>
                    <a:lnTo>
                      <a:pt x="466725" y="328612"/>
                    </a:lnTo>
                    <a:lnTo>
                      <a:pt x="450056" y="364331"/>
                    </a:lnTo>
                    <a:lnTo>
                      <a:pt x="435768" y="476250"/>
                    </a:lnTo>
                    <a:lnTo>
                      <a:pt x="433387" y="490537"/>
                    </a:lnTo>
                    <a:lnTo>
                      <a:pt x="381000" y="516731"/>
                    </a:lnTo>
                    <a:lnTo>
                      <a:pt x="326231" y="540543"/>
                    </a:lnTo>
                    <a:lnTo>
                      <a:pt x="297656" y="554831"/>
                    </a:lnTo>
                    <a:lnTo>
                      <a:pt x="285750" y="597693"/>
                    </a:lnTo>
                    <a:lnTo>
                      <a:pt x="242887" y="576262"/>
                    </a:lnTo>
                    <a:lnTo>
                      <a:pt x="226218" y="573881"/>
                    </a:lnTo>
                    <a:lnTo>
                      <a:pt x="176212" y="521493"/>
                    </a:lnTo>
                    <a:lnTo>
                      <a:pt x="159543" y="531018"/>
                    </a:lnTo>
                    <a:lnTo>
                      <a:pt x="157162" y="581025"/>
                    </a:lnTo>
                    <a:lnTo>
                      <a:pt x="100012" y="626268"/>
                    </a:lnTo>
                    <a:lnTo>
                      <a:pt x="85725" y="683418"/>
                    </a:lnTo>
                    <a:lnTo>
                      <a:pt x="0" y="764381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7724776" y="2605088"/>
                <a:ext cx="50006" cy="109537"/>
              </a:xfrm>
              <a:custGeom>
                <a:avLst/>
                <a:gdLst>
                  <a:gd name="connsiteX0" fmla="*/ 14288 w 40481"/>
                  <a:gd name="connsiteY0" fmla="*/ 0 h 109537"/>
                  <a:gd name="connsiteX1" fmla="*/ 4763 w 40481"/>
                  <a:gd name="connsiteY1" fmla="*/ 57150 h 109537"/>
                  <a:gd name="connsiteX2" fmla="*/ 0 w 40481"/>
                  <a:gd name="connsiteY2" fmla="*/ 95250 h 109537"/>
                  <a:gd name="connsiteX3" fmla="*/ 9525 w 40481"/>
                  <a:gd name="connsiteY3" fmla="*/ 109537 h 109537"/>
                  <a:gd name="connsiteX4" fmla="*/ 30956 w 40481"/>
                  <a:gd name="connsiteY4" fmla="*/ 90487 h 109537"/>
                  <a:gd name="connsiteX5" fmla="*/ 40481 w 40481"/>
                  <a:gd name="connsiteY5" fmla="*/ 52387 h 109537"/>
                  <a:gd name="connsiteX6" fmla="*/ 14288 w 40481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14288 w 50006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26193 w 50006"/>
                  <a:gd name="connsiteY6" fmla="*/ 11906 h 109537"/>
                  <a:gd name="connsiteX7" fmla="*/ 14288 w 50006"/>
                  <a:gd name="connsiteY7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109537">
                    <a:moveTo>
                      <a:pt x="14288" y="0"/>
                    </a:moveTo>
                    <a:lnTo>
                      <a:pt x="4763" y="57150"/>
                    </a:lnTo>
                    <a:lnTo>
                      <a:pt x="0" y="95250"/>
                    </a:lnTo>
                    <a:lnTo>
                      <a:pt x="9525" y="109537"/>
                    </a:lnTo>
                    <a:lnTo>
                      <a:pt x="30956" y="90487"/>
                    </a:lnTo>
                    <a:lnTo>
                      <a:pt x="50006" y="33337"/>
                    </a:lnTo>
                    <a:lnTo>
                      <a:pt x="26193" y="11906"/>
                    </a:lnTo>
                    <a:lnTo>
                      <a:pt x="14288" y="0"/>
                    </a:lnTo>
                    <a:close/>
                  </a:path>
                </a:pathLst>
              </a:custGeom>
              <a:grpFill/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6318302" y="2470429"/>
              <a:ext cx="618809" cy="693544"/>
            </a:xfrm>
            <a:custGeom>
              <a:avLst/>
              <a:gdLst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1507 w 652463"/>
                <a:gd name="connsiteY19" fmla="*/ 464344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8633 w 652463"/>
                <a:gd name="connsiteY19" fmla="*/ 492950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2463" h="735806">
                  <a:moveTo>
                    <a:pt x="0" y="202406"/>
                  </a:moveTo>
                  <a:lnTo>
                    <a:pt x="114300" y="683419"/>
                  </a:lnTo>
                  <a:lnTo>
                    <a:pt x="176213" y="711994"/>
                  </a:lnTo>
                  <a:lnTo>
                    <a:pt x="228600" y="711994"/>
                  </a:lnTo>
                  <a:lnTo>
                    <a:pt x="340519" y="700087"/>
                  </a:lnTo>
                  <a:lnTo>
                    <a:pt x="383382" y="681037"/>
                  </a:lnTo>
                  <a:lnTo>
                    <a:pt x="397669" y="702469"/>
                  </a:lnTo>
                  <a:lnTo>
                    <a:pt x="419100" y="704850"/>
                  </a:lnTo>
                  <a:lnTo>
                    <a:pt x="435769" y="731044"/>
                  </a:lnTo>
                  <a:lnTo>
                    <a:pt x="454819" y="735806"/>
                  </a:lnTo>
                  <a:lnTo>
                    <a:pt x="509588" y="669131"/>
                  </a:lnTo>
                  <a:lnTo>
                    <a:pt x="495300" y="650081"/>
                  </a:lnTo>
                  <a:lnTo>
                    <a:pt x="502444" y="611981"/>
                  </a:lnTo>
                  <a:lnTo>
                    <a:pt x="535782" y="600075"/>
                  </a:lnTo>
                  <a:lnTo>
                    <a:pt x="542925" y="623887"/>
                  </a:lnTo>
                  <a:lnTo>
                    <a:pt x="564357" y="597694"/>
                  </a:lnTo>
                  <a:lnTo>
                    <a:pt x="552450" y="566737"/>
                  </a:lnTo>
                  <a:lnTo>
                    <a:pt x="538163" y="545306"/>
                  </a:lnTo>
                  <a:lnTo>
                    <a:pt x="564357" y="526256"/>
                  </a:lnTo>
                  <a:lnTo>
                    <a:pt x="628633" y="492950"/>
                  </a:lnTo>
                  <a:cubicBezTo>
                    <a:pt x="638952" y="473106"/>
                    <a:pt x="642144" y="424656"/>
                    <a:pt x="652463" y="404812"/>
                  </a:cubicBezTo>
                  <a:cubicBezTo>
                    <a:pt x="651669" y="346075"/>
                    <a:pt x="650876" y="287337"/>
                    <a:pt x="650082" y="228600"/>
                  </a:cubicBezTo>
                  <a:lnTo>
                    <a:pt x="581025" y="0"/>
                  </a:lnTo>
                  <a:lnTo>
                    <a:pt x="385763" y="159544"/>
                  </a:lnTo>
                  <a:lnTo>
                    <a:pt x="330994" y="178594"/>
                  </a:lnTo>
                  <a:lnTo>
                    <a:pt x="304800" y="197644"/>
                  </a:lnTo>
                  <a:lnTo>
                    <a:pt x="278607" y="169069"/>
                  </a:lnTo>
                  <a:lnTo>
                    <a:pt x="245269" y="176212"/>
                  </a:lnTo>
                  <a:lnTo>
                    <a:pt x="192882" y="152400"/>
                  </a:lnTo>
                  <a:lnTo>
                    <a:pt x="0" y="202406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6370" y="2087287"/>
              <a:ext cx="48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00286" y="2601920"/>
              <a:ext cx="485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96230" y="3289290"/>
              <a:ext cx="669350" cy="39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44168" y="2726084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05453" y="3230314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KS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75928" y="3846200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65125" y="4577606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53845" y="3969130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158672" y="3822543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747" y="2816467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56888" y="2227267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352223" y="2642573"/>
              <a:ext cx="57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1 Título"/>
          <p:cNvSpPr txBox="1">
            <a:spLocks/>
          </p:cNvSpPr>
          <p:nvPr/>
        </p:nvSpPr>
        <p:spPr bwMode="auto">
          <a:xfrm>
            <a:off x="1" y="5877474"/>
            <a:ext cx="9144000" cy="4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000" b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MX" b="1" kern="0" dirty="0"/>
              <a:t>Mexico</a:t>
            </a:r>
            <a:r>
              <a:rPr kumimoji="0" lang="en-US" alt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 is</a:t>
            </a:r>
            <a:r>
              <a:rPr kumimoji="0" lang="en-US" altLang="es-MX" sz="20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 their</a:t>
            </a:r>
            <a:r>
              <a:rPr kumimoji="0" lang="en-US" alt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 </a:t>
            </a:r>
            <a:r>
              <a:rPr kumimoji="0" lang="en-US" altLang="es-MX" b="1" i="0" u="sng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2</a:t>
            </a:r>
            <a:r>
              <a:rPr kumimoji="0" lang="en-US" altLang="es-MX" b="1" i="0" u="sng" strike="noStrike" kern="0" cap="none" spc="0" normalizeH="0" baseline="3000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nd</a:t>
            </a:r>
            <a:r>
              <a:rPr kumimoji="0" lang="en-US" altLang="es-MX" b="1" i="0" u="sng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 largest export market</a:t>
            </a:r>
          </a:p>
        </p:txBody>
      </p:sp>
    </p:spTree>
    <p:extLst>
      <p:ext uri="{BB962C8B-B14F-4D97-AF65-F5344CB8AC3E}">
        <p14:creationId xmlns:p14="http://schemas.microsoft.com/office/powerpoint/2010/main" val="17903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600200" y="1676400"/>
            <a:ext cx="4752900" cy="3956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2037" name="AutoShape 9" descr="http://www.psdgraphics.com/file/blank-business-card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172039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80418D-DD15-4D7E-9564-94E40F1E6CA4}" type="slidenum">
              <a:rPr altLang="es-MX" sz="1400" smtClean="0">
                <a:solidFill>
                  <a:srgbClr val="898989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altLang="es-MX" sz="14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 bwMode="auto">
          <a:xfrm>
            <a:off x="-22225" y="665163"/>
            <a:ext cx="9166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000" b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Mexico: Second largest buyer to the U.S</a:t>
            </a:r>
          </a:p>
        </p:txBody>
      </p:sp>
      <p:sp>
        <p:nvSpPr>
          <p:cNvPr id="30" name="17 CuadroTexto"/>
          <p:cNvSpPr txBox="1">
            <a:spLocks noChangeArrowheads="1"/>
          </p:cNvSpPr>
          <p:nvPr/>
        </p:nvSpPr>
        <p:spPr bwMode="auto">
          <a:xfrm>
            <a:off x="514442" y="4185084"/>
            <a:ext cx="65915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35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s-MX" altLang="es-MX" sz="35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17 CuadroTexto"/>
          <p:cNvSpPr txBox="1">
            <a:spLocks noChangeArrowheads="1"/>
          </p:cNvSpPr>
          <p:nvPr/>
        </p:nvSpPr>
        <p:spPr bwMode="auto">
          <a:xfrm>
            <a:off x="3010957" y="3360675"/>
            <a:ext cx="79380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4500" dirty="0" smtClean="0">
                <a:solidFill>
                  <a:schemeClr val="accent1">
                    <a:lumMod val="75000"/>
                  </a:schemeClr>
                </a:solidFill>
              </a:rPr>
              <a:t>2x</a:t>
            </a:r>
            <a:endParaRPr lang="es-MX" altLang="es-MX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9" y="1610082"/>
            <a:ext cx="8791575" cy="494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601746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SE- NAFTA with data from </a:t>
            </a:r>
            <a:r>
              <a:rPr lang="en-US" sz="1000" dirty="0" err="1" smtClean="0"/>
              <a:t>Wisertrade</a:t>
            </a:r>
            <a:r>
              <a:rPr lang="en-US" sz="1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7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AutoShape 9" descr="http://www.psdgraphics.com/file/blank-business-card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172039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80418D-DD15-4D7E-9564-94E40F1E6CA4}" type="slidenum">
              <a:rPr altLang="es-MX" sz="1400" smtClean="0">
                <a:solidFill>
                  <a:srgbClr val="898989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altLang="es-MX" sz="14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72032" name="Picture 172031"/>
          <p:cNvPicPr>
            <a:picLocks noChangeAspect="1"/>
          </p:cNvPicPr>
          <p:nvPr/>
        </p:nvPicPr>
        <p:blipFill>
          <a:blip r:embed="rId3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683303"/>
            <a:ext cx="5184576" cy="46877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graphicFrame>
        <p:nvGraphicFramePr>
          <p:cNvPr id="36" name="Chart 35"/>
          <p:cNvGraphicFramePr>
            <a:graphicFrameLocks/>
          </p:cNvGraphicFramePr>
          <p:nvPr>
            <p:extLst/>
          </p:nvPr>
        </p:nvGraphicFramePr>
        <p:xfrm>
          <a:off x="359532" y="944724"/>
          <a:ext cx="8332547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2038" name="Group 172037"/>
          <p:cNvGrpSpPr/>
          <p:nvPr/>
        </p:nvGrpSpPr>
        <p:grpSpPr>
          <a:xfrm>
            <a:off x="1977056" y="4185084"/>
            <a:ext cx="936104" cy="939509"/>
            <a:chOff x="1907704" y="4077072"/>
            <a:chExt cx="936104" cy="939509"/>
          </a:xfrm>
        </p:grpSpPr>
        <p:sp>
          <p:nvSpPr>
            <p:cNvPr id="172035" name="Oval 172034"/>
            <p:cNvSpPr/>
            <p:nvPr/>
          </p:nvSpPr>
          <p:spPr>
            <a:xfrm>
              <a:off x="1907704" y="4077072"/>
              <a:ext cx="936104" cy="9395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36" name="TextBox 172035"/>
            <p:cNvSpPr txBox="1"/>
            <p:nvPr/>
          </p:nvSpPr>
          <p:spPr>
            <a:xfrm>
              <a:off x="1999326" y="4300604"/>
              <a:ext cx="8444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bg1"/>
                  </a:solidFill>
                </a:rPr>
                <a:t>$99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67944" y="3084744"/>
            <a:ext cx="1260140" cy="1208352"/>
            <a:chOff x="1907704" y="4077072"/>
            <a:chExt cx="936104" cy="939509"/>
          </a:xfrm>
        </p:grpSpPr>
        <p:sp>
          <p:nvSpPr>
            <p:cNvPr id="43" name="Oval 42"/>
            <p:cNvSpPr/>
            <p:nvPr/>
          </p:nvSpPr>
          <p:spPr>
            <a:xfrm>
              <a:off x="1907704" y="4077072"/>
              <a:ext cx="936104" cy="9395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61196" y="4322240"/>
              <a:ext cx="844482" cy="45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$290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30311" y="1550155"/>
            <a:ext cx="1834078" cy="1878845"/>
            <a:chOff x="1907704" y="4077072"/>
            <a:chExt cx="936104" cy="939509"/>
          </a:xfrm>
        </p:grpSpPr>
        <p:sp>
          <p:nvSpPr>
            <p:cNvPr id="46" name="Oval 45"/>
            <p:cNvSpPr/>
            <p:nvPr/>
          </p:nvSpPr>
          <p:spPr>
            <a:xfrm>
              <a:off x="1907704" y="4077072"/>
              <a:ext cx="936104" cy="9395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46895" y="4342478"/>
              <a:ext cx="844482" cy="42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 smtClean="0">
                  <a:solidFill>
                    <a:schemeClr val="bg1"/>
                  </a:solidFill>
                </a:rPr>
                <a:t>$530</a:t>
              </a:r>
              <a:endParaRPr lang="en-US" sz="5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 bwMode="auto">
          <a:xfrm>
            <a:off x="-1415269" y="834412"/>
            <a:ext cx="9166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000" b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The Importance of NAFTA</a:t>
            </a:r>
          </a:p>
        </p:txBody>
      </p:sp>
    </p:spTree>
    <p:extLst>
      <p:ext uri="{BB962C8B-B14F-4D97-AF65-F5344CB8AC3E}">
        <p14:creationId xmlns:p14="http://schemas.microsoft.com/office/powerpoint/2010/main" val="19603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AutoShape 9" descr="http://www.psdgraphics.com/file/blank-business-card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172039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80418D-DD15-4D7E-9564-94E40F1E6CA4}" type="slidenum">
              <a:rPr altLang="es-MX" sz="1400" smtClean="0">
                <a:solidFill>
                  <a:srgbClr val="898989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altLang="es-MX" sz="14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-130210" y="1270885"/>
            <a:ext cx="41510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000" b="0">
                <a:solidFill>
                  <a:srgbClr val="404040"/>
                </a:solidFill>
                <a:latin typeface="Trajan Pro" pitchFamily="18" charset="0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04040"/>
                </a:solidFill>
                <a:latin typeface="Myriad Pro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US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Trade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ajan Pro" pitchFamily="18" charset="0"/>
                <a:ea typeface="MS PGothic" pitchFamily="34" charset="-128"/>
                <a:cs typeface="+mj-cs"/>
              </a:rPr>
              <a:t>Deficits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73051" y="2687261"/>
            <a:ext cx="1885801" cy="4367571"/>
            <a:chOff x="2973051" y="2687261"/>
            <a:chExt cx="1885801" cy="4367571"/>
          </a:xfrm>
        </p:grpSpPr>
        <p:grpSp>
          <p:nvGrpSpPr>
            <p:cNvPr id="17" name="Group 16"/>
            <p:cNvGrpSpPr/>
            <p:nvPr/>
          </p:nvGrpSpPr>
          <p:grpSpPr>
            <a:xfrm>
              <a:off x="2973051" y="2687261"/>
              <a:ext cx="1885801" cy="4367571"/>
              <a:chOff x="2973051" y="2687261"/>
              <a:chExt cx="1885801" cy="4367571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143354" y="3609020"/>
                <a:ext cx="1397638" cy="26303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1 Título"/>
              <p:cNvSpPr txBox="1">
                <a:spLocks/>
              </p:cNvSpPr>
              <p:nvPr/>
            </p:nvSpPr>
            <p:spPr bwMode="auto">
              <a:xfrm>
                <a:off x="2973051" y="5911832"/>
                <a:ext cx="1885801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s-ES" sz="3000" b="0">
                    <a:solidFill>
                      <a:srgbClr val="404040"/>
                    </a:solidFill>
                    <a:latin typeface="Trajan Pro" pitchFamily="18" charset="0"/>
                    <a:ea typeface="MS PGothic" pitchFamily="3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404040"/>
                    </a:solidFill>
                    <a:latin typeface="Myriad Pro" charset="0"/>
                    <a:ea typeface="MS PGothic" pitchFamily="3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404040"/>
                    </a:solidFill>
                    <a:latin typeface="Myriad Pro" charset="0"/>
                    <a:ea typeface="MS PGothic" pitchFamily="3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404040"/>
                    </a:solidFill>
                    <a:latin typeface="Myriad Pro" charset="0"/>
                    <a:ea typeface="MS PGothic" pitchFamily="3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rgbClr val="404040"/>
                    </a:solidFill>
                    <a:latin typeface="Myriad Pro" charset="0"/>
                    <a:ea typeface="MS PGothic" pitchFamily="34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s-MX" sz="2500" kern="0" dirty="0" smtClean="0"/>
                  <a:t>JAPAN</a:t>
                </a:r>
                <a:endParaRPr lang="en-US" altLang="es-MX" sz="2500" kern="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70217" y="5268015"/>
                <a:ext cx="734672" cy="9713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57009" y="5538261"/>
                <a:ext cx="6671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9%</a:t>
                </a:r>
                <a:endParaRPr lang="en-US" sz="2200" b="1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322" y="2687261"/>
                <a:ext cx="1102461" cy="73497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3333891" y="4326944"/>
              <a:ext cx="1405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</a:rPr>
                <a:t>35%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5865" y="1335297"/>
            <a:ext cx="2680631" cy="5678148"/>
            <a:chOff x="6355865" y="1335297"/>
            <a:chExt cx="2680631" cy="5678148"/>
          </a:xfrm>
        </p:grpSpPr>
        <p:sp>
          <p:nvSpPr>
            <p:cNvPr id="58" name="Oval 57"/>
            <p:cNvSpPr/>
            <p:nvPr/>
          </p:nvSpPr>
          <p:spPr>
            <a:xfrm>
              <a:off x="6355865" y="2132856"/>
              <a:ext cx="2680631" cy="406515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10810" y="2378075"/>
              <a:ext cx="165246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b="1" dirty="0" smtClean="0">
                  <a:solidFill>
                    <a:schemeClr val="bg1"/>
                  </a:solidFill>
                </a:rPr>
                <a:t>60%</a:t>
              </a:r>
              <a:endParaRPr lang="en-US" sz="55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1 Título"/>
            <p:cNvSpPr txBox="1">
              <a:spLocks/>
            </p:cNvSpPr>
            <p:nvPr/>
          </p:nvSpPr>
          <p:spPr bwMode="auto">
            <a:xfrm>
              <a:off x="6694409" y="5870445"/>
              <a:ext cx="2093719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lang="es-ES" sz="3000" b="0">
                  <a:solidFill>
                    <a:srgbClr val="404040"/>
                  </a:solidFill>
                  <a:latin typeface="Trajan Pro" pitchFamily="18" charset="0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s-MX" sz="2500" kern="0" dirty="0" smtClean="0"/>
                <a:t>CHINA</a:t>
              </a:r>
              <a:endParaRPr lang="en-US" altLang="es-MX" sz="2500" kern="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771913" y="3248980"/>
              <a:ext cx="1904543" cy="294902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80247" y="4250000"/>
              <a:ext cx="134139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/>
                <a:t>47%</a:t>
              </a:r>
              <a:endParaRPr lang="en-US" sz="45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223" y="1335297"/>
              <a:ext cx="938552" cy="6255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8" name="Group 17"/>
          <p:cNvGrpSpPr/>
          <p:nvPr/>
        </p:nvGrpSpPr>
        <p:grpSpPr>
          <a:xfrm>
            <a:off x="4623465" y="2503719"/>
            <a:ext cx="2093719" cy="4509726"/>
            <a:chOff x="4623465" y="2503719"/>
            <a:chExt cx="2093719" cy="4509726"/>
          </a:xfrm>
        </p:grpSpPr>
        <p:sp>
          <p:nvSpPr>
            <p:cNvPr id="53" name="Oval 52"/>
            <p:cNvSpPr/>
            <p:nvPr/>
          </p:nvSpPr>
          <p:spPr>
            <a:xfrm>
              <a:off x="4793768" y="3320989"/>
              <a:ext cx="1397638" cy="28770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89882" y="4050349"/>
              <a:ext cx="14051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chemeClr val="bg1"/>
                  </a:solidFill>
                </a:rPr>
                <a:t>40%</a:t>
              </a:r>
              <a:endParaRPr lang="en-US" sz="45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1 Título"/>
            <p:cNvSpPr txBox="1">
              <a:spLocks/>
            </p:cNvSpPr>
            <p:nvPr/>
          </p:nvSpPr>
          <p:spPr bwMode="auto">
            <a:xfrm>
              <a:off x="4623465" y="5870445"/>
              <a:ext cx="2093719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lang="es-ES" sz="3000" b="0">
                  <a:solidFill>
                    <a:srgbClr val="404040"/>
                  </a:solidFill>
                  <a:latin typeface="Trajan Pro" pitchFamily="18" charset="0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s-MX" sz="2500" kern="0" dirty="0" smtClean="0"/>
                <a:t>GERMANY</a:t>
              </a:r>
              <a:endParaRPr lang="en-US" altLang="es-MX" sz="2500" kern="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120631" y="5226628"/>
              <a:ext cx="734672" cy="9713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07423" y="5496874"/>
              <a:ext cx="6671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9%</a:t>
              </a:r>
              <a:endParaRPr lang="en-US" sz="22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653" y="2503719"/>
              <a:ext cx="998791" cy="5992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-6221" y="4062819"/>
            <a:ext cx="1542422" cy="2992013"/>
            <a:chOff x="-6221" y="4062819"/>
            <a:chExt cx="1542422" cy="2992013"/>
          </a:xfrm>
        </p:grpSpPr>
        <p:sp>
          <p:nvSpPr>
            <p:cNvPr id="25" name="1 Título"/>
            <p:cNvSpPr txBox="1">
              <a:spLocks/>
            </p:cNvSpPr>
            <p:nvPr/>
          </p:nvSpPr>
          <p:spPr bwMode="auto">
            <a:xfrm>
              <a:off x="-6221" y="5911832"/>
              <a:ext cx="1542422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lang="es-ES" sz="3000" b="0">
                  <a:solidFill>
                    <a:srgbClr val="404040"/>
                  </a:solidFill>
                  <a:latin typeface="Trajan Pro" pitchFamily="18" charset="0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MX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ajan Pro" pitchFamily="18" charset="0"/>
                  <a:ea typeface="MS PGothic" pitchFamily="34" charset="-128"/>
                  <a:cs typeface="+mj-cs"/>
                </a:rPr>
                <a:t>Mexico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5324" y="4062819"/>
              <a:ext cx="1205867" cy="2231567"/>
              <a:chOff x="115324" y="4062819"/>
              <a:chExt cx="1205867" cy="223156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15324" y="4945114"/>
                <a:ext cx="1125170" cy="13492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8936" y="5323006"/>
                <a:ext cx="734672" cy="9713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3226" y="5593252"/>
                <a:ext cx="6671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/>
                  <a:t>9%</a:t>
                </a:r>
                <a:endParaRPr lang="en-US" sz="2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5295" y="4942641"/>
                <a:ext cx="9327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bg1"/>
                    </a:solidFill>
                  </a:rPr>
                  <a:t>12%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12" y="4062819"/>
                <a:ext cx="1194679" cy="68303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331640" y="3488201"/>
            <a:ext cx="1885801" cy="3566631"/>
            <a:chOff x="1331640" y="3488201"/>
            <a:chExt cx="1885801" cy="3566631"/>
          </a:xfrm>
        </p:grpSpPr>
        <p:sp>
          <p:nvSpPr>
            <p:cNvPr id="28" name="Oval 27"/>
            <p:cNvSpPr/>
            <p:nvPr/>
          </p:nvSpPr>
          <p:spPr>
            <a:xfrm>
              <a:off x="1681231" y="4354840"/>
              <a:ext cx="1218349" cy="18845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99692" y="4666175"/>
              <a:ext cx="116235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 smtClean="0">
                  <a:solidFill>
                    <a:schemeClr val="bg1"/>
                  </a:solidFill>
                </a:rPr>
                <a:t>25%</a:t>
              </a:r>
              <a:endParaRPr lang="en-US" sz="35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1 Título"/>
            <p:cNvSpPr txBox="1">
              <a:spLocks/>
            </p:cNvSpPr>
            <p:nvPr/>
          </p:nvSpPr>
          <p:spPr bwMode="auto">
            <a:xfrm>
              <a:off x="1331640" y="5911832"/>
              <a:ext cx="188580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lang="es-ES" sz="3000" b="0">
                  <a:solidFill>
                    <a:srgbClr val="404040"/>
                  </a:solidFill>
                  <a:latin typeface="Trajan Pro" pitchFamily="18" charset="0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404040"/>
                  </a:solidFill>
                  <a:latin typeface="Myriad Pro" charset="0"/>
                  <a:ea typeface="MS PGothic" pitchFamily="3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s-MX" sz="2500" kern="0" dirty="0"/>
                <a:t>KOREA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991260" y="5562473"/>
              <a:ext cx="619323" cy="68782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97178" y="5683513"/>
              <a:ext cx="6671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4%</a:t>
              </a:r>
              <a:endParaRPr lang="en-US" sz="22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130" y="3488201"/>
              <a:ext cx="1186594" cy="7232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578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yMexico_link-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20594" r="17996" b="9262"/>
          <a:stretch/>
        </p:blipFill>
        <p:spPr>
          <a:xfrm>
            <a:off x="-22224" y="1736725"/>
            <a:ext cx="9240090" cy="5229378"/>
          </a:xfrm>
          <a:prstGeom prst="rect">
            <a:avLst/>
          </a:prstGeom>
        </p:spPr>
      </p:pic>
      <p:sp>
        <p:nvSpPr>
          <p:cNvPr id="48131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A7F0B0-63F9-484D-8183-AEEFEA5EB2BA}" type="slidenum">
              <a:rPr lang="es-MX" altLang="es-MX" sz="1400" smtClean="0">
                <a:solidFill>
                  <a:srgbClr val="898989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MX" altLang="es-MX" sz="14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8132" name="Título 2"/>
          <p:cNvSpPr>
            <a:spLocks noGrp="1"/>
          </p:cNvSpPr>
          <p:nvPr>
            <p:ph type="title"/>
          </p:nvPr>
        </p:nvSpPr>
        <p:spPr>
          <a:xfrm>
            <a:off x="-22225" y="665163"/>
            <a:ext cx="9166225" cy="1143000"/>
          </a:xfrm>
        </p:spPr>
        <p:txBody>
          <a:bodyPr/>
          <a:lstStyle/>
          <a:p>
            <a:r>
              <a:rPr lang="en-US" altLang="es-MX" dirty="0"/>
              <a:t>NAFTA</a:t>
            </a:r>
            <a:r>
              <a:rPr lang="en-US" altLang="es-ES" dirty="0"/>
              <a:t>’</a:t>
            </a:r>
            <a:r>
              <a:rPr lang="en-US" altLang="es-MX" dirty="0"/>
              <a:t>S intra-regional trade</a:t>
            </a:r>
            <a:endParaRPr altLang="es-MX" dirty="0" smtClean="0"/>
          </a:p>
        </p:txBody>
      </p:sp>
      <p:sp>
        <p:nvSpPr>
          <p:cNvPr id="48133" name="CuadroTexto 50"/>
          <p:cNvSpPr txBox="1">
            <a:spLocks noChangeArrowheads="1"/>
          </p:cNvSpPr>
          <p:nvPr/>
        </p:nvSpPr>
        <p:spPr bwMode="auto">
          <a:xfrm>
            <a:off x="4037196" y="3427256"/>
            <a:ext cx="115929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sz="7600" b="1" dirty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24</a:t>
            </a:r>
          </a:p>
        </p:txBody>
      </p:sp>
      <p:sp>
        <p:nvSpPr>
          <p:cNvPr id="48134" name="CuadroTexto 51"/>
          <p:cNvSpPr txBox="1">
            <a:spLocks noChangeArrowheads="1"/>
          </p:cNvSpPr>
          <p:nvPr/>
        </p:nvSpPr>
        <p:spPr bwMode="auto">
          <a:xfrm>
            <a:off x="4479925" y="3316956"/>
            <a:ext cx="364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sz="1800" dirty="0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in</a:t>
            </a:r>
            <a:endParaRPr lang="es-ES" altLang="es-MX" sz="18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35" name="CuadroTexto 52"/>
          <p:cNvSpPr txBox="1">
            <a:spLocks noChangeArrowheads="1"/>
          </p:cNvSpPr>
          <p:nvPr/>
        </p:nvSpPr>
        <p:spPr bwMode="auto">
          <a:xfrm>
            <a:off x="4072869" y="4207836"/>
            <a:ext cx="12111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dirty="0" err="1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hours</a:t>
            </a:r>
            <a:endParaRPr lang="es-ES" altLang="es-MX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36" name="CuadroTexto 53"/>
          <p:cNvSpPr txBox="1">
            <a:spLocks noChangeArrowheads="1"/>
          </p:cNvSpPr>
          <p:nvPr/>
        </p:nvSpPr>
        <p:spPr bwMode="auto">
          <a:xfrm>
            <a:off x="4090445" y="4653136"/>
            <a:ext cx="1142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MX" sz="1600" dirty="0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(in </a:t>
            </a:r>
            <a:r>
              <a:rPr lang="es-ES_tradnl" altLang="es-MX" sz="1600" b="1" dirty="0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MUSD</a:t>
            </a:r>
            <a:r>
              <a:rPr lang="es-ES_tradnl" altLang="es-MX" sz="1600" dirty="0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)</a:t>
            </a:r>
            <a:endParaRPr lang="es-ES" altLang="es-MX" sz="16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0" name="CuadroTexto 57"/>
          <p:cNvSpPr txBox="1">
            <a:spLocks noChangeArrowheads="1"/>
          </p:cNvSpPr>
          <p:nvPr/>
        </p:nvSpPr>
        <p:spPr bwMode="auto">
          <a:xfrm>
            <a:off x="6556765" y="2201772"/>
            <a:ext cx="8386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sz="3400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749</a:t>
            </a:r>
            <a:endParaRPr lang="es-ES" altLang="es-MX" sz="3400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1" name="CuadroTexto 58"/>
          <p:cNvSpPr txBox="1">
            <a:spLocks noChangeArrowheads="1"/>
          </p:cNvSpPr>
          <p:nvPr/>
        </p:nvSpPr>
        <p:spPr bwMode="auto">
          <a:xfrm>
            <a:off x="3627438" y="1989138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41</a:t>
            </a:r>
            <a:endParaRPr lang="es-ES" altLang="es-MX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2" name="CuadroTexto 59"/>
          <p:cNvSpPr txBox="1">
            <a:spLocks noChangeArrowheads="1"/>
          </p:cNvSpPr>
          <p:nvPr/>
        </p:nvSpPr>
        <p:spPr bwMode="auto">
          <a:xfrm>
            <a:off x="3336925" y="1736725"/>
            <a:ext cx="940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MX" sz="2000" dirty="0" err="1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Mining</a:t>
            </a:r>
            <a:endParaRPr lang="es-ES" altLang="es-MX" sz="20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3" name="CuadroTexto 60"/>
          <p:cNvSpPr txBox="1">
            <a:spLocks noChangeArrowheads="1"/>
          </p:cNvSpPr>
          <p:nvPr/>
        </p:nvSpPr>
        <p:spPr bwMode="auto">
          <a:xfrm>
            <a:off x="1774548" y="3326984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28</a:t>
            </a:r>
            <a:endParaRPr lang="es-ES" altLang="es-MX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4" name="CuadroTexto 61"/>
          <p:cNvSpPr txBox="1">
            <a:spLocks noChangeArrowheads="1"/>
          </p:cNvSpPr>
          <p:nvPr/>
        </p:nvSpPr>
        <p:spPr bwMode="auto">
          <a:xfrm>
            <a:off x="1079612" y="3032956"/>
            <a:ext cx="1952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dirty="0">
                <a:solidFill>
                  <a:schemeClr val="tx1"/>
                </a:solidFill>
                <a:latin typeface="Adobe Caslon Pro" pitchFamily="18" charset="0"/>
              </a:rPr>
              <a:t>Pharmaceutical</a:t>
            </a:r>
          </a:p>
        </p:txBody>
      </p:sp>
      <p:sp>
        <p:nvSpPr>
          <p:cNvPr id="48145" name="CuadroTexto 62"/>
          <p:cNvSpPr txBox="1">
            <a:spLocks noChangeArrowheads="1"/>
          </p:cNvSpPr>
          <p:nvPr/>
        </p:nvSpPr>
        <p:spPr bwMode="auto">
          <a:xfrm>
            <a:off x="1604963" y="4903376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39</a:t>
            </a:r>
            <a:endParaRPr lang="es-ES" altLang="es-MX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6" name="CuadroTexto 63"/>
          <p:cNvSpPr txBox="1">
            <a:spLocks noChangeArrowheads="1"/>
          </p:cNvSpPr>
          <p:nvPr/>
        </p:nvSpPr>
        <p:spPr bwMode="auto">
          <a:xfrm>
            <a:off x="791580" y="4653136"/>
            <a:ext cx="2009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MX" sz="2000" dirty="0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Medical </a:t>
            </a:r>
            <a:r>
              <a:rPr lang="es-ES_tradnl" altLang="es-MX" sz="2000" dirty="0" err="1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devices</a:t>
            </a:r>
            <a:endParaRPr lang="es-ES" altLang="es-MX" sz="20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7" name="CuadroTexto 64"/>
          <p:cNvSpPr txBox="1">
            <a:spLocks noChangeArrowheads="1"/>
          </p:cNvSpPr>
          <p:nvPr/>
        </p:nvSpPr>
        <p:spPr bwMode="auto">
          <a:xfrm>
            <a:off x="3154740" y="6240522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29</a:t>
            </a:r>
            <a:endParaRPr lang="es-ES" altLang="es-MX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49" name="CuadroTexto 66"/>
          <p:cNvSpPr txBox="1">
            <a:spLocks noChangeArrowheads="1"/>
          </p:cNvSpPr>
          <p:nvPr/>
        </p:nvSpPr>
        <p:spPr bwMode="auto">
          <a:xfrm>
            <a:off x="5030132" y="616236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62</a:t>
            </a:r>
            <a:endParaRPr lang="es-ES" altLang="es-MX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50" name="CuadroTexto 67"/>
          <p:cNvSpPr txBox="1">
            <a:spLocks noChangeArrowheads="1"/>
          </p:cNvSpPr>
          <p:nvPr/>
        </p:nvSpPr>
        <p:spPr bwMode="auto">
          <a:xfrm>
            <a:off x="4850744" y="6008800"/>
            <a:ext cx="13819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s-MX" sz="2000" dirty="0" err="1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Chemicals</a:t>
            </a:r>
            <a:endParaRPr lang="es-ES" altLang="es-MX" sz="20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51" name="CuadroTexto 68"/>
          <p:cNvSpPr txBox="1">
            <a:spLocks noChangeArrowheads="1"/>
          </p:cNvSpPr>
          <p:nvPr/>
        </p:nvSpPr>
        <p:spPr bwMode="auto">
          <a:xfrm>
            <a:off x="6587679" y="5196282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sz="2800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259</a:t>
            </a:r>
            <a:endParaRPr lang="es-ES" altLang="es-MX" sz="2800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52" name="CuadroTexto 69"/>
          <p:cNvSpPr txBox="1">
            <a:spLocks noChangeArrowheads="1"/>
          </p:cNvSpPr>
          <p:nvPr/>
        </p:nvSpPr>
        <p:spPr bwMode="auto">
          <a:xfrm>
            <a:off x="6374954" y="4959745"/>
            <a:ext cx="1152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s-MX" sz="2000" dirty="0" err="1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Agrifood</a:t>
            </a:r>
            <a:endParaRPr lang="es-ES" altLang="es-MX" sz="20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55" name="CuadroTexto 73"/>
          <p:cNvSpPr txBox="1">
            <a:spLocks noChangeArrowheads="1"/>
          </p:cNvSpPr>
          <p:nvPr/>
        </p:nvSpPr>
        <p:spPr bwMode="auto">
          <a:xfrm>
            <a:off x="6067967" y="3176972"/>
            <a:ext cx="3078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2000" dirty="0">
                <a:solidFill>
                  <a:schemeClr val="tx1"/>
                </a:solidFill>
                <a:latin typeface="Adobe Caslon Pro" pitchFamily="18" charset="0"/>
              </a:rPr>
              <a:t>Oil, gas and mineral </a:t>
            </a:r>
            <a:r>
              <a:rPr lang="en-US" altLang="es-MX" sz="2000" dirty="0" smtClean="0">
                <a:solidFill>
                  <a:schemeClr val="tx1"/>
                </a:solidFill>
                <a:latin typeface="Adobe Caslon Pro" pitchFamily="18" charset="0"/>
              </a:rPr>
              <a:t>fuels</a:t>
            </a:r>
            <a:endParaRPr lang="en-US" altLang="es-MX" sz="2000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48156" name="CuadroTexto 74"/>
          <p:cNvSpPr txBox="1">
            <a:spLocks noChangeArrowheads="1"/>
          </p:cNvSpPr>
          <p:nvPr/>
        </p:nvSpPr>
        <p:spPr bwMode="auto">
          <a:xfrm>
            <a:off x="7146343" y="3590006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b="1" dirty="0" smtClean="0">
                <a:solidFill>
                  <a:prstClr val="white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569</a:t>
            </a:r>
            <a:endParaRPr lang="es-ES" altLang="es-MX" b="1" dirty="0">
              <a:solidFill>
                <a:prstClr val="white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48157" name="CuadroTexto 75"/>
          <p:cNvSpPr txBox="1">
            <a:spLocks noChangeArrowheads="1"/>
          </p:cNvSpPr>
          <p:nvPr/>
        </p:nvSpPr>
        <p:spPr bwMode="auto">
          <a:xfrm>
            <a:off x="4678463" y="1871990"/>
            <a:ext cx="45952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2000" dirty="0" smtClean="0">
                <a:solidFill>
                  <a:schemeClr val="tx1"/>
                </a:solidFill>
                <a:latin typeface="Adobe Caslon Pro" pitchFamily="18" charset="0"/>
              </a:rPr>
              <a:t>Transportation Equipment and Machinery</a:t>
            </a:r>
            <a:endParaRPr lang="en-US" altLang="es-MX" sz="2000" dirty="0">
              <a:solidFill>
                <a:schemeClr val="tx1"/>
              </a:solidFill>
              <a:latin typeface="Adobe Caslon Pro" pitchFamily="18" charset="0"/>
            </a:endParaRPr>
          </a:p>
        </p:txBody>
      </p:sp>
      <p:sp>
        <p:nvSpPr>
          <p:cNvPr id="35" name="CuadroTexto 65"/>
          <p:cNvSpPr txBox="1">
            <a:spLocks noChangeArrowheads="1"/>
          </p:cNvSpPr>
          <p:nvPr/>
        </p:nvSpPr>
        <p:spPr bwMode="auto">
          <a:xfrm>
            <a:off x="2587249" y="5892770"/>
            <a:ext cx="1452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MX" sz="2000" dirty="0" err="1" smtClean="0">
                <a:solidFill>
                  <a:prstClr val="black"/>
                </a:solidFill>
                <a:latin typeface="Adobe Caslon Pro" pitchFamily="18" charset="0"/>
                <a:ea typeface="Adobe Caslon Pro" pitchFamily="18" charset="0"/>
                <a:cs typeface="Adobe Caslon Pro" pitchFamily="18" charset="0"/>
              </a:rPr>
              <a:t>Appliances</a:t>
            </a:r>
            <a:endParaRPr lang="es-ES" altLang="es-MX" sz="2000" dirty="0">
              <a:solidFill>
                <a:prstClr val="black"/>
              </a:solidFill>
              <a:latin typeface="Adobe Caslon Pro" pitchFamily="18" charset="0"/>
              <a:ea typeface="Adobe Caslon Pro" pitchFamily="18" charset="0"/>
              <a:cs typeface="Adobe Caslon Pro" pitchFamily="18" charset="0"/>
            </a:endParaRPr>
          </a:p>
        </p:txBody>
      </p:sp>
      <p:sp>
        <p:nvSpPr>
          <p:cNvPr id="26" name="29 CuadroTexto"/>
          <p:cNvSpPr txBox="1">
            <a:spLocks noChangeArrowheads="1"/>
          </p:cNvSpPr>
          <p:nvPr/>
        </p:nvSpPr>
        <p:spPr bwMode="auto">
          <a:xfrm>
            <a:off x="206375" y="6511925"/>
            <a:ext cx="3025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800" dirty="0">
                <a:solidFill>
                  <a:schemeClr val="bg1"/>
                </a:solidFill>
              </a:rPr>
              <a:t>Source: </a:t>
            </a:r>
            <a:r>
              <a:rPr lang="en-US" altLang="es-MX" sz="800" dirty="0" err="1">
                <a:solidFill>
                  <a:schemeClr val="bg1"/>
                </a:solidFill>
              </a:rPr>
              <a:t>ProMéxico</a:t>
            </a:r>
            <a:r>
              <a:rPr lang="en-US" altLang="es-MX" sz="800" dirty="0">
                <a:solidFill>
                  <a:schemeClr val="bg1"/>
                </a:solidFill>
              </a:rPr>
              <a:t> with information of GTA.</a:t>
            </a:r>
          </a:p>
        </p:txBody>
      </p:sp>
    </p:spTree>
    <p:extLst>
      <p:ext uri="{BB962C8B-B14F-4D97-AF65-F5344CB8AC3E}">
        <p14:creationId xmlns:p14="http://schemas.microsoft.com/office/powerpoint/2010/main" val="27159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E185F-A9C0-4856-B61F-B193E9AD935E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5625679" y="1520788"/>
            <a:ext cx="3074609" cy="4662815"/>
          </a:xfrm>
          <a:prstGeom prst="rect">
            <a:avLst/>
          </a:prstGeom>
          <a:noFill/>
          <a:ln w="38100" cmpd="sng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Auto parts </a:t>
            </a:r>
            <a:r>
              <a:rPr lang="es-MX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travel</a:t>
            </a:r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 </a:t>
            </a:r>
          </a:p>
          <a:p>
            <a:pPr algn="ctr"/>
            <a:r>
              <a:rPr lang="es-MX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across</a:t>
            </a:r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 the </a:t>
            </a:r>
            <a:r>
              <a:rPr lang="es-MX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border</a:t>
            </a:r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 </a:t>
            </a:r>
          </a:p>
          <a:p>
            <a:pPr algn="ctr"/>
            <a:r>
              <a:rPr lang="es-MX" sz="4500" b="1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8 times </a:t>
            </a:r>
            <a:r>
              <a:rPr lang="es-MX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before</a:t>
            </a:r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 </a:t>
            </a:r>
          </a:p>
          <a:p>
            <a:pPr algn="ctr"/>
            <a:r>
              <a:rPr lang="es-MX" sz="3600" dirty="0" err="1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completing</a:t>
            </a:r>
            <a:r>
              <a:rPr lang="es-MX" sz="3600" dirty="0" smtClean="0">
                <a:solidFill>
                  <a:schemeClr val="accent6">
                    <a:lumMod val="75000"/>
                  </a:schemeClr>
                </a:solidFill>
                <a:latin typeface="Adobe Caslon Pro" pitchFamily="18" charset="0"/>
              </a:rPr>
              <a:t> a single vehicle. </a:t>
            </a:r>
          </a:p>
        </p:txBody>
      </p:sp>
      <p:pic>
        <p:nvPicPr>
          <p:cNvPr id="5" name="Imagen 4" descr="whymexico_nuevas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5" y="782616"/>
            <a:ext cx="4932548" cy="58186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1748" y="4149080"/>
            <a:ext cx="906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>
                <a:solidFill>
                  <a:srgbClr val="FF6600"/>
                </a:solidFill>
                <a:latin typeface="Adobe Caslon Pro"/>
                <a:cs typeface="Adobe Caslon Pro"/>
              </a:rPr>
              <a:t>x</a:t>
            </a:r>
            <a:r>
              <a:rPr lang="es-ES" sz="6000" dirty="0" smtClean="0">
                <a:solidFill>
                  <a:srgbClr val="FF6600"/>
                </a:solidFill>
                <a:latin typeface="Adobe Caslon Pro"/>
                <a:cs typeface="Adobe Caslon Pro"/>
              </a:rPr>
              <a:t>8</a:t>
            </a:r>
            <a:endParaRPr lang="es-ES" sz="6000" dirty="0">
              <a:solidFill>
                <a:srgbClr val="FF6600"/>
              </a:solidFill>
              <a:latin typeface="Adobe Caslon Pro"/>
              <a:cs typeface="Adobe Caslon Pro"/>
            </a:endParaRPr>
          </a:p>
        </p:txBody>
      </p:sp>
      <p:sp>
        <p:nvSpPr>
          <p:cNvPr id="7" name="37 CuadroTexto"/>
          <p:cNvSpPr txBox="1">
            <a:spLocks noChangeArrowheads="1"/>
          </p:cNvSpPr>
          <p:nvPr/>
        </p:nvSpPr>
        <p:spPr bwMode="auto">
          <a:xfrm>
            <a:off x="359532" y="6489340"/>
            <a:ext cx="5399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>
              <a:defRPr sz="8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Source: </a:t>
            </a:r>
            <a:r>
              <a:rPr lang="en-US" dirty="0" err="1" smtClean="0"/>
              <a:t>ProMéxico</a:t>
            </a:r>
            <a:r>
              <a:rPr lang="en-US" dirty="0" smtClean="0"/>
              <a:t> with information from BCG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46E5-B538-4813-B41F-7BC649E21E22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143508" y="4797152"/>
            <a:ext cx="8928992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endParaRPr lang="en-US" sz="2000" i="1" kern="1200" dirty="0" smtClean="0">
              <a:solidFill>
                <a:schemeClr val="bg1">
                  <a:lumMod val="50000"/>
                </a:schemeClr>
              </a:solidFill>
              <a:latin typeface="Myriad Pro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000" i="1" kern="1200" dirty="0">
              <a:solidFill>
                <a:schemeClr val="bg1">
                  <a:lumMod val="50000"/>
                </a:schemeClr>
              </a:solidFill>
              <a:latin typeface="Myriad Pro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636" y="802877"/>
            <a:ext cx="6372708" cy="6055123"/>
            <a:chOff x="257238" y="1476088"/>
            <a:chExt cx="4609066" cy="4208336"/>
          </a:xfrm>
        </p:grpSpPr>
        <p:pic>
          <p:nvPicPr>
            <p:cNvPr id="11" name="Imagen 8" descr="nafta-0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9" r="48720" b="52365"/>
            <a:stretch/>
          </p:blipFill>
          <p:spPr>
            <a:xfrm>
              <a:off x="257238" y="1476088"/>
              <a:ext cx="4609066" cy="2563341"/>
            </a:xfrm>
            <a:prstGeom prst="rect">
              <a:avLst/>
            </a:prstGeom>
          </p:spPr>
        </p:pic>
        <p:pic>
          <p:nvPicPr>
            <p:cNvPr id="12" name="Imagen 10" descr="nafta-0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0" t="50000" r="54236" b="23887"/>
            <a:stretch/>
          </p:blipFill>
          <p:spPr>
            <a:xfrm>
              <a:off x="943694" y="3215803"/>
              <a:ext cx="3393058" cy="1784526"/>
            </a:xfrm>
            <a:prstGeom prst="rect">
              <a:avLst/>
            </a:prstGeom>
          </p:spPr>
        </p:pic>
        <p:pic>
          <p:nvPicPr>
            <p:cNvPr id="13" name="Imagen 11" descr="nafta-0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3" t="80061" r="64859" b="1286"/>
            <a:stretch/>
          </p:blipFill>
          <p:spPr>
            <a:xfrm>
              <a:off x="1496191" y="4228610"/>
              <a:ext cx="2016037" cy="1455814"/>
            </a:xfrm>
            <a:prstGeom prst="rect">
              <a:avLst/>
            </a:prstGeom>
          </p:spPr>
        </p:pic>
      </p:grpSp>
      <p:sp>
        <p:nvSpPr>
          <p:cNvPr id="14" name="5-Point Star 13"/>
          <p:cNvSpPr/>
          <p:nvPr/>
        </p:nvSpPr>
        <p:spPr>
          <a:xfrm>
            <a:off x="4391980" y="5907533"/>
            <a:ext cx="252028" cy="2880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464447" y="4392003"/>
            <a:ext cx="252028" cy="2880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012160" y="3508192"/>
            <a:ext cx="252028" cy="2880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59327" y="5724303"/>
            <a:ext cx="1839098" cy="298787"/>
          </a:xfrm>
          <a:prstGeom prst="straightConnector1">
            <a:avLst/>
          </a:prstGeom>
          <a:ln w="698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264188" y="2646996"/>
            <a:ext cx="820593" cy="898570"/>
          </a:xfrm>
          <a:prstGeom prst="straightConnector1">
            <a:avLst/>
          </a:prstGeom>
          <a:ln w="698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09415" y="4532855"/>
            <a:ext cx="1855171" cy="345736"/>
          </a:xfrm>
          <a:prstGeom prst="straightConnector1">
            <a:avLst/>
          </a:prstGeom>
          <a:ln w="698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24921" y="5989254"/>
            <a:ext cx="2052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rajan Pro" pitchFamily="18" charset="0"/>
                <a:ea typeface="+mj-ea"/>
                <a:cs typeface="+mj-cs"/>
              </a:rPr>
              <a:t>Queretaro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445" y="4742675"/>
            <a:ext cx="2052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rajan Pro" pitchFamily="18" charset="0"/>
                <a:ea typeface="+mj-ea"/>
                <a:cs typeface="+mj-cs"/>
              </a:rPr>
              <a:t>Wichita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4268" y="267291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rajan Pro" pitchFamily="18" charset="0"/>
                <a:ea typeface="+mj-ea"/>
                <a:cs typeface="+mj-cs"/>
              </a:rPr>
              <a:t>Montreal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14" y="4074591"/>
            <a:ext cx="1618989" cy="10964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89" y="1415385"/>
            <a:ext cx="1677912" cy="11225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01" y="5324107"/>
            <a:ext cx="1612073" cy="11611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0" y="3145028"/>
            <a:ext cx="1858300" cy="14129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" y="1068626"/>
            <a:ext cx="3037297" cy="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50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5" y="1722240"/>
            <a:ext cx="8460940" cy="4829425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E185F-A9C0-4856-B61F-B193E9AD935E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16" name="22 Rectángulo"/>
          <p:cNvSpPr/>
          <p:nvPr/>
        </p:nvSpPr>
        <p:spPr>
          <a:xfrm>
            <a:off x="71500" y="1711841"/>
            <a:ext cx="595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itchFamily="18" charset="0"/>
              </a:rPr>
              <a:t>MDD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7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41" y="1988840"/>
            <a:ext cx="362355" cy="3871161"/>
          </a:xfrm>
          <a:prstGeom prst="rect">
            <a:avLst/>
          </a:prstGeom>
        </p:spPr>
      </p:pic>
      <p:sp>
        <p:nvSpPr>
          <p:cNvPr id="18" name="Llamada rectangular redondeada 23"/>
          <p:cNvSpPr/>
          <p:nvPr/>
        </p:nvSpPr>
        <p:spPr>
          <a:xfrm>
            <a:off x="7308304" y="1592796"/>
            <a:ext cx="897875" cy="360040"/>
          </a:xfrm>
          <a:prstGeom prst="wedgeRoundRectCallout">
            <a:avLst>
              <a:gd name="adj1" fmla="val -57850"/>
              <a:gd name="adj2" fmla="val 8727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4"/>
          <p:cNvSpPr txBox="1"/>
          <p:nvPr/>
        </p:nvSpPr>
        <p:spPr>
          <a:xfrm>
            <a:off x="7308304" y="1592796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44,199</a:t>
            </a:r>
            <a:endParaRPr lang="es-ES" sz="18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24" name="Llamada rectangular redondeada 25"/>
          <p:cNvSpPr/>
          <p:nvPr/>
        </p:nvSpPr>
        <p:spPr>
          <a:xfrm>
            <a:off x="7092280" y="3140968"/>
            <a:ext cx="828092" cy="360040"/>
          </a:xfrm>
          <a:prstGeom prst="wedgeRoundRectCallout">
            <a:avLst>
              <a:gd name="adj1" fmla="val 37543"/>
              <a:gd name="adj2" fmla="val 103814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26"/>
          <p:cNvSpPr txBox="1"/>
          <p:nvPr/>
        </p:nvSpPr>
        <p:spPr>
          <a:xfrm>
            <a:off x="7092280" y="316768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dobe Caslon Pro"/>
                <a:cs typeface="Adobe Caslon Pro"/>
              </a:rPr>
              <a:t>22,568</a:t>
            </a:r>
          </a:p>
        </p:txBody>
      </p:sp>
      <p:sp>
        <p:nvSpPr>
          <p:cNvPr id="26" name="CuadroTexto 1"/>
          <p:cNvSpPr txBox="1"/>
          <p:nvPr/>
        </p:nvSpPr>
        <p:spPr>
          <a:xfrm>
            <a:off x="647564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1999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27" name="CuadroTexto 15"/>
          <p:cNvSpPr txBox="1"/>
          <p:nvPr/>
        </p:nvSpPr>
        <p:spPr>
          <a:xfrm>
            <a:off x="1098545" y="605729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2000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1562350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2001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29" name="CuadroTexto 17"/>
          <p:cNvSpPr txBox="1"/>
          <p:nvPr/>
        </p:nvSpPr>
        <p:spPr>
          <a:xfrm>
            <a:off x="2013331" y="605729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2002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0" name="CuadroTexto 18"/>
          <p:cNvSpPr txBox="1"/>
          <p:nvPr/>
        </p:nvSpPr>
        <p:spPr>
          <a:xfrm>
            <a:off x="2477136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2003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1" name="CuadroTexto 19"/>
          <p:cNvSpPr txBox="1"/>
          <p:nvPr/>
        </p:nvSpPr>
        <p:spPr>
          <a:xfrm>
            <a:off x="2928117" y="605729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2004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2" name="CuadroTexto 20"/>
          <p:cNvSpPr txBox="1"/>
          <p:nvPr/>
        </p:nvSpPr>
        <p:spPr>
          <a:xfrm>
            <a:off x="3391922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2005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3" name="CuadroTexto 21"/>
          <p:cNvSpPr txBox="1"/>
          <p:nvPr/>
        </p:nvSpPr>
        <p:spPr>
          <a:xfrm>
            <a:off x="3842903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2006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4" name="CuadroTexto 30"/>
          <p:cNvSpPr txBox="1"/>
          <p:nvPr/>
        </p:nvSpPr>
        <p:spPr>
          <a:xfrm>
            <a:off x="4293884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2007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5" name="CuadroTexto 31"/>
          <p:cNvSpPr txBox="1"/>
          <p:nvPr/>
        </p:nvSpPr>
        <p:spPr>
          <a:xfrm>
            <a:off x="4744865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2008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6" name="CuadroTexto 32"/>
          <p:cNvSpPr txBox="1"/>
          <p:nvPr/>
        </p:nvSpPr>
        <p:spPr>
          <a:xfrm>
            <a:off x="5195846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2009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7" name="CuadroTexto 33"/>
          <p:cNvSpPr txBox="1"/>
          <p:nvPr/>
        </p:nvSpPr>
        <p:spPr>
          <a:xfrm>
            <a:off x="5646827" y="605729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2010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8" name="CuadroTexto 34"/>
          <p:cNvSpPr txBox="1"/>
          <p:nvPr/>
        </p:nvSpPr>
        <p:spPr>
          <a:xfrm>
            <a:off x="6110632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2011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39" name="CuadroTexto 35"/>
          <p:cNvSpPr txBox="1"/>
          <p:nvPr/>
        </p:nvSpPr>
        <p:spPr>
          <a:xfrm>
            <a:off x="6561613" y="605729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2012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40" name="CuadroTexto 36"/>
          <p:cNvSpPr txBox="1"/>
          <p:nvPr/>
        </p:nvSpPr>
        <p:spPr>
          <a:xfrm>
            <a:off x="7025418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2013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41" name="CuadroTexto 37"/>
          <p:cNvSpPr txBox="1"/>
          <p:nvPr/>
        </p:nvSpPr>
        <p:spPr>
          <a:xfrm>
            <a:off x="7476399" y="605729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2014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42" name="CuadroTexto 38"/>
          <p:cNvSpPr txBox="1"/>
          <p:nvPr/>
        </p:nvSpPr>
        <p:spPr>
          <a:xfrm>
            <a:off x="7940210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2015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43" name="Llamada rectangular redondeada 25"/>
          <p:cNvSpPr/>
          <p:nvPr/>
        </p:nvSpPr>
        <p:spPr>
          <a:xfrm>
            <a:off x="7956376" y="2420888"/>
            <a:ext cx="1008112" cy="360040"/>
          </a:xfrm>
          <a:prstGeom prst="wedgeRoundRectCallout">
            <a:avLst>
              <a:gd name="adj1" fmla="val 13875"/>
              <a:gd name="adj2" fmla="val 116571"/>
              <a:gd name="adj3" fmla="val 16667"/>
            </a:avLst>
          </a:prstGeom>
          <a:solidFill>
            <a:srgbClr val="00800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CuadroTexto 26"/>
          <p:cNvSpPr txBox="1"/>
          <p:nvPr/>
        </p:nvSpPr>
        <p:spPr>
          <a:xfrm>
            <a:off x="8028384" y="2456892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bg1"/>
                </a:solidFill>
                <a:latin typeface="Adobe Caslon Pro"/>
                <a:cs typeface="Adobe Caslon Pro"/>
              </a:rPr>
              <a:t>29,032</a:t>
            </a:r>
            <a:endParaRPr lang="es-ES" sz="1800" dirty="0">
              <a:solidFill>
                <a:schemeClr val="bg1"/>
              </a:solidFill>
              <a:latin typeface="Adobe Caslon Pro"/>
              <a:cs typeface="Adobe Caslon Pro"/>
            </a:endParaRPr>
          </a:p>
        </p:txBody>
      </p:sp>
      <p:sp>
        <p:nvSpPr>
          <p:cNvPr id="45" name="Llamada rectangular redondeada 25"/>
          <p:cNvSpPr/>
          <p:nvPr/>
        </p:nvSpPr>
        <p:spPr>
          <a:xfrm>
            <a:off x="7979728" y="3870340"/>
            <a:ext cx="884567" cy="360040"/>
          </a:xfrm>
          <a:prstGeom prst="wedgeRoundRectCallout">
            <a:avLst>
              <a:gd name="adj1" fmla="val -18874"/>
              <a:gd name="adj2" fmla="val -168838"/>
              <a:gd name="adj3" fmla="val 16667"/>
            </a:avLst>
          </a:prstGeom>
          <a:solidFill>
            <a:srgbClr val="008000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CuadroTexto 26"/>
          <p:cNvSpPr txBox="1"/>
          <p:nvPr/>
        </p:nvSpPr>
        <p:spPr>
          <a:xfrm>
            <a:off x="8028384" y="3897052"/>
            <a:ext cx="98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dobe Caslon Pro"/>
                <a:cs typeface="Adobe Caslon Pro"/>
              </a:rPr>
              <a:t>24,706*</a:t>
            </a:r>
          </a:p>
        </p:txBody>
      </p:sp>
      <p:sp>
        <p:nvSpPr>
          <p:cNvPr id="47" name="CuadroTexto 43"/>
          <p:cNvSpPr txBox="1"/>
          <p:nvPr/>
        </p:nvSpPr>
        <p:spPr>
          <a:xfrm>
            <a:off x="8388424" y="605729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>
                <a:latin typeface="Adobe Caslon Pro"/>
                <a:cs typeface="Adobe Caslon Pro"/>
              </a:rPr>
              <a:t>2016</a:t>
            </a:r>
            <a:endParaRPr lang="es-ES" sz="1200" dirty="0">
              <a:latin typeface="Adobe Caslon Pro"/>
              <a:cs typeface="Adobe Caslon Pro"/>
            </a:endParaRPr>
          </a:p>
        </p:txBody>
      </p:sp>
      <p:sp>
        <p:nvSpPr>
          <p:cNvPr id="49" name="1 Título"/>
          <p:cNvSpPr>
            <a:spLocks noGrp="1"/>
          </p:cNvSpPr>
          <p:nvPr>
            <p:ph type="title"/>
          </p:nvPr>
        </p:nvSpPr>
        <p:spPr>
          <a:xfrm>
            <a:off x="-22196" y="665820"/>
            <a:ext cx="9166196" cy="1143000"/>
          </a:xfrm>
        </p:spPr>
        <p:txBody>
          <a:bodyPr/>
          <a:lstStyle/>
          <a:p>
            <a:r>
              <a:rPr lang="en-US" altLang="es-MX" dirty="0"/>
              <a:t>FDI flows into Mexico </a:t>
            </a:r>
            <a:r>
              <a:rPr lang="es-MX" dirty="0"/>
              <a:t>(1999-</a:t>
            </a:r>
            <a:r>
              <a:rPr lang="es-MX" dirty="0" smtClean="0"/>
              <a:t>2016)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2465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61880</TotalTime>
  <Words>547</Words>
  <Application>Microsoft Office PowerPoint</Application>
  <PresentationFormat>On-screen Show (4:3)</PresentationFormat>
  <Paragraphs>153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Adobe Caslon Pro</vt:lpstr>
      <vt:lpstr>Arial</vt:lpstr>
      <vt:lpstr>Calibri</vt:lpstr>
      <vt:lpstr>Myriad Pro</vt:lpstr>
      <vt:lpstr>Times New Roman</vt:lpstr>
      <vt:lpstr>Trajan Pro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NAFTA’S intra-regional trade</vt:lpstr>
      <vt:lpstr>PowerPoint Presentation</vt:lpstr>
      <vt:lpstr>PowerPoint Presentation</vt:lpstr>
      <vt:lpstr>FDI flows into Mexico (1999-2016)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 Trueba Avila</dc:creator>
  <cp:lastModifiedBy>Martin Caro</cp:lastModifiedBy>
  <cp:revision>269</cp:revision>
  <cp:lastPrinted>2015-05-15T16:24:47Z</cp:lastPrinted>
  <dcterms:created xsi:type="dcterms:W3CDTF">2007-09-26T23:06:37Z</dcterms:created>
  <dcterms:modified xsi:type="dcterms:W3CDTF">2017-06-21T21:40:05Z</dcterms:modified>
</cp:coreProperties>
</file>